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aveSubsetFonts="1">
  <p:sldMasterIdLst>
    <p:sldMasterId id="2147483715" r:id="rId1"/>
    <p:sldMasterId id="2147483968" r:id="rId2"/>
    <p:sldMasterId id="2147483978" r:id="rId3"/>
    <p:sldMasterId id="2147483983" r:id="rId4"/>
  </p:sldMasterIdLst>
  <p:notesMasterIdLst>
    <p:notesMasterId r:id="rId17"/>
  </p:notesMasterIdLst>
  <p:sldIdLst>
    <p:sldId id="3017" r:id="rId5"/>
    <p:sldId id="2898" r:id="rId6"/>
    <p:sldId id="3577" r:id="rId7"/>
    <p:sldId id="3583" r:id="rId8"/>
    <p:sldId id="3582" r:id="rId9"/>
    <p:sldId id="3561" r:id="rId10"/>
    <p:sldId id="3565" r:id="rId11"/>
    <p:sldId id="3576" r:id="rId12"/>
    <p:sldId id="3564" r:id="rId13"/>
    <p:sldId id="260" r:id="rId14"/>
    <p:sldId id="262" r:id="rId15"/>
    <p:sldId id="3581" r:id="rId16"/>
  </p:sldIdLst>
  <p:sldSz cx="12192000" cy="6858000"/>
  <p:notesSz cx="6797675" cy="9926638"/>
  <p:defaultTextStyle>
    <a:defPPr>
      <a:defRPr lang="zh-TW"/>
    </a:defPPr>
    <a:lvl1pPr algn="l" defTabSz="912813" rtl="0" fontAlgn="base" hangingPunct="0">
      <a:spcBef>
        <a:spcPct val="0"/>
      </a:spcBef>
      <a:spcAft>
        <a:spcPct val="0"/>
      </a:spcAft>
      <a:defRPr kern="1200">
        <a:solidFill>
          <a:srgbClr val="000000"/>
        </a:solidFill>
        <a:latin typeface="Calibri" pitchFamily="34" charset="0"/>
        <a:ea typeface="Calibri" pitchFamily="34" charset="0"/>
        <a:cs typeface="Calibri" pitchFamily="34" charset="0"/>
        <a:sym typeface="Calibri" pitchFamily="34" charset="0"/>
      </a:defRPr>
    </a:lvl1pPr>
    <a:lvl2pPr marL="455613" indent="1588" algn="l" defTabSz="912813" rtl="0" fontAlgn="base" hangingPunct="0">
      <a:spcBef>
        <a:spcPct val="0"/>
      </a:spcBef>
      <a:spcAft>
        <a:spcPct val="0"/>
      </a:spcAft>
      <a:defRPr kern="1200">
        <a:solidFill>
          <a:srgbClr val="000000"/>
        </a:solidFill>
        <a:latin typeface="Calibri" pitchFamily="34" charset="0"/>
        <a:ea typeface="Calibri" pitchFamily="34" charset="0"/>
        <a:cs typeface="Calibri" pitchFamily="34" charset="0"/>
        <a:sym typeface="Calibri" pitchFamily="34" charset="0"/>
      </a:defRPr>
    </a:lvl2pPr>
    <a:lvl3pPr marL="912813" indent="1588" algn="l" defTabSz="912813" rtl="0" fontAlgn="base" hangingPunct="0">
      <a:spcBef>
        <a:spcPct val="0"/>
      </a:spcBef>
      <a:spcAft>
        <a:spcPct val="0"/>
      </a:spcAft>
      <a:defRPr kern="1200">
        <a:solidFill>
          <a:srgbClr val="000000"/>
        </a:solidFill>
        <a:latin typeface="Calibri" pitchFamily="34" charset="0"/>
        <a:ea typeface="Calibri" pitchFamily="34" charset="0"/>
        <a:cs typeface="Calibri" pitchFamily="34" charset="0"/>
        <a:sym typeface="Calibri" pitchFamily="34" charset="0"/>
      </a:defRPr>
    </a:lvl3pPr>
    <a:lvl4pPr marL="1370013" indent="1588" algn="l" defTabSz="912813" rtl="0" fontAlgn="base" hangingPunct="0">
      <a:spcBef>
        <a:spcPct val="0"/>
      </a:spcBef>
      <a:spcAft>
        <a:spcPct val="0"/>
      </a:spcAft>
      <a:defRPr kern="1200">
        <a:solidFill>
          <a:srgbClr val="000000"/>
        </a:solidFill>
        <a:latin typeface="Calibri" pitchFamily="34" charset="0"/>
        <a:ea typeface="Calibri" pitchFamily="34" charset="0"/>
        <a:cs typeface="Calibri" pitchFamily="34" charset="0"/>
        <a:sym typeface="Calibri" pitchFamily="34" charset="0"/>
      </a:defRPr>
    </a:lvl4pPr>
    <a:lvl5pPr marL="1827213" indent="1588" algn="l" defTabSz="912813" rtl="0" fontAlgn="base" hangingPunct="0">
      <a:spcBef>
        <a:spcPct val="0"/>
      </a:spcBef>
      <a:spcAft>
        <a:spcPct val="0"/>
      </a:spcAft>
      <a:defRPr kern="1200">
        <a:solidFill>
          <a:srgbClr val="000000"/>
        </a:solidFill>
        <a:latin typeface="Calibri" pitchFamily="34" charset="0"/>
        <a:ea typeface="Calibri" pitchFamily="34" charset="0"/>
        <a:cs typeface="Calibri" pitchFamily="34" charset="0"/>
        <a:sym typeface="Calibri" pitchFamily="34" charset="0"/>
      </a:defRPr>
    </a:lvl5pPr>
    <a:lvl6pPr marL="2286000" algn="l" defTabSz="914400" rtl="0" eaLnBrk="1" latinLnBrk="0" hangingPunct="1">
      <a:defRPr kern="1200">
        <a:solidFill>
          <a:srgbClr val="000000"/>
        </a:solidFill>
        <a:latin typeface="Calibri" pitchFamily="34" charset="0"/>
        <a:ea typeface="Calibri" pitchFamily="34" charset="0"/>
        <a:cs typeface="Calibri" pitchFamily="34" charset="0"/>
        <a:sym typeface="Calibri" pitchFamily="34" charset="0"/>
      </a:defRPr>
    </a:lvl6pPr>
    <a:lvl7pPr marL="2743200" algn="l" defTabSz="914400" rtl="0" eaLnBrk="1" latinLnBrk="0" hangingPunct="1">
      <a:defRPr kern="1200">
        <a:solidFill>
          <a:srgbClr val="000000"/>
        </a:solidFill>
        <a:latin typeface="Calibri" pitchFamily="34" charset="0"/>
        <a:ea typeface="Calibri" pitchFamily="34" charset="0"/>
        <a:cs typeface="Calibri" pitchFamily="34" charset="0"/>
        <a:sym typeface="Calibri" pitchFamily="34" charset="0"/>
      </a:defRPr>
    </a:lvl7pPr>
    <a:lvl8pPr marL="3200400" algn="l" defTabSz="914400" rtl="0" eaLnBrk="1" latinLnBrk="0" hangingPunct="1">
      <a:defRPr kern="1200">
        <a:solidFill>
          <a:srgbClr val="000000"/>
        </a:solidFill>
        <a:latin typeface="Calibri" pitchFamily="34" charset="0"/>
        <a:ea typeface="Calibri" pitchFamily="34" charset="0"/>
        <a:cs typeface="Calibri" pitchFamily="34" charset="0"/>
        <a:sym typeface="Calibri" pitchFamily="34" charset="0"/>
      </a:defRPr>
    </a:lvl8pPr>
    <a:lvl9pPr marL="3657600" algn="l" defTabSz="914400" rtl="0" eaLnBrk="1" latinLnBrk="0" hangingPunct="1">
      <a:defRPr kern="1200">
        <a:solidFill>
          <a:srgbClr val="000000"/>
        </a:solidFill>
        <a:latin typeface="Calibri" pitchFamily="34" charset="0"/>
        <a:ea typeface="Calibri" pitchFamily="34" charset="0"/>
        <a:cs typeface="Calibri" pitchFamily="34" charset="0"/>
        <a:sym typeface="Calibri" pitchFamily="34" charset="0"/>
      </a:defRPr>
    </a:lvl9pPr>
  </p:defaultTextStyle>
  <p:extLst>
    <p:ext uri="{521415D9-36F7-43E2-AB2F-B90AF26B5E84}">
      <p14:sectionLst xmlns:p14="http://schemas.microsoft.com/office/powerpoint/2010/main">
        <p14:section name="預設章節" id="{45496DF8-8F7F-4BE4-B4DE-D7E190B2FBA5}">
          <p14:sldIdLst>
            <p14:sldId id="3017"/>
            <p14:sldId id="2898"/>
            <p14:sldId id="3577"/>
            <p14:sldId id="3583"/>
            <p14:sldId id="3582"/>
            <p14:sldId id="3561"/>
            <p14:sldId id="3565"/>
            <p14:sldId id="3576"/>
            <p14:sldId id="3564"/>
            <p14:sldId id="260"/>
            <p14:sldId id="262"/>
            <p14:sldId id="358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D1EC"/>
    <a:srgbClr val="B5DDCF"/>
    <a:srgbClr val="E0F1EB"/>
    <a:srgbClr val="FDF1DD"/>
    <a:srgbClr val="F9D7A7"/>
    <a:srgbClr val="F6C783"/>
    <a:srgbClr val="65942E"/>
    <a:srgbClr val="D99860"/>
    <a:srgbClr val="CBE9EB"/>
    <a:srgbClr val="C729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28" autoAdjust="0"/>
    <p:restoredTop sz="94848" autoAdjust="0"/>
  </p:normalViewPr>
  <p:slideViewPr>
    <p:cSldViewPr>
      <p:cViewPr varScale="1">
        <p:scale>
          <a:sx n="105" d="100"/>
          <a:sy n="105" d="100"/>
        </p:scale>
        <p:origin x="642" y="78"/>
      </p:cViewPr>
      <p:guideLst>
        <p:guide orient="horz" pos="2160"/>
        <p:guide pos="3840"/>
      </p:guideLst>
    </p:cSldViewPr>
  </p:slideViewPr>
  <p:notesTextViewPr>
    <p:cViewPr>
      <p:scale>
        <a:sx n="1" d="1"/>
        <a:sy n="1" d="1"/>
      </p:scale>
      <p:origin x="0" y="0"/>
    </p:cViewPr>
  </p:notesTextViewPr>
  <p:sorterViewPr>
    <p:cViewPr>
      <p:scale>
        <a:sx n="89" d="100"/>
        <a:sy n="89" d="100"/>
      </p:scale>
      <p:origin x="0" y="0"/>
    </p:cViewPr>
  </p:sorterViewPr>
  <p:notesViewPr>
    <p:cSldViewPr>
      <p:cViewPr varScale="1">
        <p:scale>
          <a:sx n="78" d="100"/>
          <a:sy n="78" d="100"/>
        </p:scale>
        <p:origin x="397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
          <p:cNvSpPr>
            <a:spLocks noGrp="1" noRot="1" noChangeAspect="1"/>
          </p:cNvSpPr>
          <p:nvPr>
            <p:ph type="sldImg" idx="2"/>
          </p:nvPr>
        </p:nvSpPr>
        <p:spPr bwMode="auto">
          <a:xfrm>
            <a:off x="90488" y="744538"/>
            <a:ext cx="6616700" cy="3722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6" name="Rectangle 2"/>
          <p:cNvSpPr>
            <a:spLocks noGrp="1"/>
          </p:cNvSpPr>
          <p:nvPr>
            <p:ph type="body" sz="quarter" idx="3"/>
          </p:nvPr>
        </p:nvSpPr>
        <p:spPr bwMode="auto">
          <a:xfrm>
            <a:off x="906465" y="4714879"/>
            <a:ext cx="4984750" cy="446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22" tIns="45711" rIns="91422" bIns="45711" numCol="1" anchor="t" anchorCtr="0" compatLnSpc="1">
            <a:prstTxWarp prst="textNoShape">
              <a:avLst/>
            </a:prstTxWarp>
          </a:bodyPr>
          <a:lstStyle/>
          <a:p>
            <a:pPr lvl="0"/>
            <a:r>
              <a:rPr lang="zh-TW" altLang="zh-TW" noProof="0">
                <a:sym typeface="Avenir" charset="0"/>
              </a:rPr>
              <a:t>Click to edit Master text styles</a:t>
            </a:r>
          </a:p>
          <a:p>
            <a:pPr lvl="1"/>
            <a:r>
              <a:rPr lang="zh-TW" altLang="zh-TW" noProof="0">
                <a:sym typeface="Avenir" charset="0"/>
              </a:rPr>
              <a:t>Second level</a:t>
            </a:r>
          </a:p>
          <a:p>
            <a:pPr lvl="2"/>
            <a:r>
              <a:rPr lang="zh-TW" altLang="zh-TW" noProof="0">
                <a:sym typeface="Avenir" charset="0"/>
              </a:rPr>
              <a:t>Third level</a:t>
            </a:r>
          </a:p>
          <a:p>
            <a:pPr lvl="3"/>
            <a:r>
              <a:rPr lang="zh-TW" altLang="zh-TW" noProof="0">
                <a:sym typeface="Avenir" charset="0"/>
              </a:rPr>
              <a:t>Fourth level</a:t>
            </a:r>
          </a:p>
          <a:p>
            <a:pPr lvl="4"/>
            <a:r>
              <a:rPr lang="zh-TW" altLang="zh-TW" noProof="0">
                <a:sym typeface="Avenir" charset="0"/>
              </a:rPr>
              <a:t>Fifth level</a:t>
            </a:r>
          </a:p>
        </p:txBody>
      </p:sp>
    </p:spTree>
    <p:extLst>
      <p:ext uri="{BB962C8B-B14F-4D97-AF65-F5344CB8AC3E}">
        <p14:creationId xmlns:p14="http://schemas.microsoft.com/office/powerpoint/2010/main" val="2985253792"/>
      </p:ext>
    </p:extLst>
  </p:cSld>
  <p:clrMap bg1="lt1" tx1="dk1" bg2="lt2" tx2="dk2" accent1="accent1" accent2="accent2" accent3="accent3" accent4="accent4" accent5="accent5" accent6="accent6" hlink="hlink" folHlink="folHlink"/>
  <p:notesStyle>
    <a:lvl1pPr algn="l" defTabSz="457200"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1pPr>
    <a:lvl2pPr marL="228600" algn="l" defTabSz="457200"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2pPr>
    <a:lvl3pPr marL="457200" algn="l" defTabSz="457200"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3pPr>
    <a:lvl4pPr marL="685800" algn="l" defTabSz="457200"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4pPr>
    <a:lvl5pPr marL="914400" algn="l" defTabSz="457200"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845219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035653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088070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321429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893836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630098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4202035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153335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2877520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1241170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42496648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3.xml"/><Relationship Id="rId1" Type="http://schemas.openxmlformats.org/officeDocument/2006/relationships/tags" Target="../tags/tag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標題投影片">
    <p:spTree>
      <p:nvGrpSpPr>
        <p:cNvPr id="1" name=""/>
        <p:cNvGrpSpPr/>
        <p:nvPr/>
      </p:nvGrpSpPr>
      <p:grpSpPr>
        <a:xfrm>
          <a:off x="0" y="0"/>
          <a:ext cx="0" cy="0"/>
          <a:chOff x="0" y="0"/>
          <a:chExt cx="0" cy="0"/>
        </a:xfrm>
      </p:grpSpPr>
      <p:grpSp>
        <p:nvGrpSpPr>
          <p:cNvPr id="5" name="McK Title Elements"/>
          <p:cNvGrpSpPr>
            <a:grpSpLocks/>
          </p:cNvGrpSpPr>
          <p:nvPr userDrawn="1"/>
        </p:nvGrpSpPr>
        <p:grpSpPr bwMode="auto">
          <a:xfrm>
            <a:off x="3591727" y="2183416"/>
            <a:ext cx="6840045" cy="4601696"/>
            <a:chOff x="1663" y="1348"/>
            <a:chExt cx="3167" cy="2841"/>
          </a:xfrm>
        </p:grpSpPr>
        <p:sp>
          <p:nvSpPr>
            <p:cNvPr id="6" name="McK Confidential" hidden="1"/>
            <p:cNvSpPr txBox="1">
              <a:spLocks noChangeArrowheads="1"/>
            </p:cNvSpPr>
            <p:nvPr userDrawn="1"/>
          </p:nvSpPr>
          <p:spPr bwMode="auto">
            <a:xfrm>
              <a:off x="1663" y="1348"/>
              <a:ext cx="936" cy="136"/>
            </a:xfrm>
            <a:prstGeom prst="rect">
              <a:avLst/>
            </a:prstGeom>
            <a:noFill/>
            <a:ln>
              <a:noFill/>
            </a:ln>
            <a:extLst/>
          </p:spPr>
          <p:txBody>
            <a:bodyPr lIns="0" tIns="0" rIns="0" bIns="0">
              <a:spAutoFit/>
            </a:bodyPr>
            <a:lstStyle>
              <a:lvl1pPr eaLnBrk="0" hangingPunct="0">
                <a:defRPr sz="4000" b="1">
                  <a:solidFill>
                    <a:schemeClr val="tx1"/>
                  </a:solidFill>
                  <a:latin typeface="Arial" charset="0"/>
                  <a:ea typeface="华文楷体" pitchFamily="2" charset="-122"/>
                </a:defRPr>
              </a:lvl1pPr>
              <a:lvl2pPr marL="742950" indent="-285750" eaLnBrk="0" hangingPunct="0">
                <a:defRPr sz="4000" b="1">
                  <a:solidFill>
                    <a:schemeClr val="tx1"/>
                  </a:solidFill>
                  <a:latin typeface="Arial" charset="0"/>
                  <a:ea typeface="华文楷体" pitchFamily="2" charset="-122"/>
                </a:defRPr>
              </a:lvl2pPr>
              <a:lvl3pPr marL="1143000" indent="-228600" eaLnBrk="0" hangingPunct="0">
                <a:defRPr sz="4000" b="1">
                  <a:solidFill>
                    <a:schemeClr val="tx1"/>
                  </a:solidFill>
                  <a:latin typeface="Arial" charset="0"/>
                  <a:ea typeface="华文楷体" pitchFamily="2" charset="-122"/>
                </a:defRPr>
              </a:lvl3pPr>
              <a:lvl4pPr marL="1600200" indent="-228600" eaLnBrk="0" hangingPunct="0">
                <a:defRPr sz="4000" b="1">
                  <a:solidFill>
                    <a:schemeClr val="tx1"/>
                  </a:solidFill>
                  <a:latin typeface="Arial" charset="0"/>
                  <a:ea typeface="华文楷体" pitchFamily="2" charset="-122"/>
                </a:defRPr>
              </a:lvl4pPr>
              <a:lvl5pPr marL="2057400" indent="-228600" eaLnBrk="0" hangingPunct="0">
                <a:defRPr sz="4000" b="1">
                  <a:solidFill>
                    <a:schemeClr val="tx1"/>
                  </a:solidFill>
                  <a:latin typeface="Arial" charset="0"/>
                  <a:ea typeface="华文楷体" pitchFamily="2" charset="-122"/>
                </a:defRPr>
              </a:lvl5pPr>
              <a:lvl6pPr marL="2514600" indent="-228600" eaLnBrk="0" fontAlgn="base" hangingPunct="0">
                <a:spcBef>
                  <a:spcPct val="0"/>
                </a:spcBef>
                <a:spcAft>
                  <a:spcPct val="0"/>
                </a:spcAft>
                <a:defRPr sz="4000" b="1">
                  <a:solidFill>
                    <a:schemeClr val="tx1"/>
                  </a:solidFill>
                  <a:latin typeface="Arial" charset="0"/>
                  <a:ea typeface="华文楷体" pitchFamily="2" charset="-122"/>
                </a:defRPr>
              </a:lvl6pPr>
              <a:lvl7pPr marL="2971800" indent="-228600" eaLnBrk="0" fontAlgn="base" hangingPunct="0">
                <a:spcBef>
                  <a:spcPct val="0"/>
                </a:spcBef>
                <a:spcAft>
                  <a:spcPct val="0"/>
                </a:spcAft>
                <a:defRPr sz="4000" b="1">
                  <a:solidFill>
                    <a:schemeClr val="tx1"/>
                  </a:solidFill>
                  <a:latin typeface="Arial" charset="0"/>
                  <a:ea typeface="华文楷体" pitchFamily="2" charset="-122"/>
                </a:defRPr>
              </a:lvl7pPr>
              <a:lvl8pPr marL="3429000" indent="-228600" eaLnBrk="0" fontAlgn="base" hangingPunct="0">
                <a:spcBef>
                  <a:spcPct val="0"/>
                </a:spcBef>
                <a:spcAft>
                  <a:spcPct val="0"/>
                </a:spcAft>
                <a:defRPr sz="4000" b="1">
                  <a:solidFill>
                    <a:schemeClr val="tx1"/>
                  </a:solidFill>
                  <a:latin typeface="Arial" charset="0"/>
                  <a:ea typeface="华文楷体" pitchFamily="2" charset="-122"/>
                </a:defRPr>
              </a:lvl8pPr>
              <a:lvl9pPr marL="3886200" indent="-228600" eaLnBrk="0" fontAlgn="base" hangingPunct="0">
                <a:spcBef>
                  <a:spcPct val="0"/>
                </a:spcBef>
                <a:spcAft>
                  <a:spcPct val="0"/>
                </a:spcAft>
                <a:defRPr sz="4000" b="1">
                  <a:solidFill>
                    <a:schemeClr val="tx1"/>
                  </a:solidFill>
                  <a:latin typeface="Arial" charset="0"/>
                  <a:ea typeface="华文楷体" pitchFamily="2" charset="-122"/>
                </a:defRPr>
              </a:lvl9pPr>
            </a:lstStyle>
            <a:p>
              <a:pPr eaLnBrk="1" hangingPunct="1">
                <a:defRPr/>
              </a:pPr>
              <a:r>
                <a:rPr lang="en-US" altLang="zh-TW" sz="1400" b="0">
                  <a:ea typeface="新細明體" charset="-120"/>
                </a:rPr>
                <a:t>CONFIDENTIAL</a:t>
              </a:r>
            </a:p>
          </p:txBody>
        </p:sp>
        <p:sp>
          <p:nvSpPr>
            <p:cNvPr id="7" name="McK Document" hidden="1"/>
            <p:cNvSpPr txBox="1">
              <a:spLocks noChangeArrowheads="1"/>
            </p:cNvSpPr>
            <p:nvPr userDrawn="1"/>
          </p:nvSpPr>
          <p:spPr bwMode="auto">
            <a:xfrm>
              <a:off x="1663" y="3047"/>
              <a:ext cx="3167" cy="136"/>
            </a:xfrm>
            <a:prstGeom prst="rect">
              <a:avLst/>
            </a:prstGeom>
            <a:noFill/>
            <a:ln>
              <a:noFill/>
            </a:ln>
            <a:extLst/>
          </p:spPr>
          <p:txBody>
            <a:bodyPr lIns="0" tIns="0" rIns="0" bIns="0" anchor="b">
              <a:spAutoFit/>
            </a:bodyPr>
            <a:lstStyle>
              <a:lvl1pPr eaLnBrk="0" hangingPunct="0">
                <a:defRPr sz="4000" b="1">
                  <a:solidFill>
                    <a:schemeClr val="tx1"/>
                  </a:solidFill>
                  <a:latin typeface="Arial" charset="0"/>
                  <a:ea typeface="华文楷体" pitchFamily="2" charset="-122"/>
                </a:defRPr>
              </a:lvl1pPr>
              <a:lvl2pPr marL="742950" indent="-285750" eaLnBrk="0" hangingPunct="0">
                <a:defRPr sz="4000" b="1">
                  <a:solidFill>
                    <a:schemeClr val="tx1"/>
                  </a:solidFill>
                  <a:latin typeface="Arial" charset="0"/>
                  <a:ea typeface="华文楷体" pitchFamily="2" charset="-122"/>
                </a:defRPr>
              </a:lvl2pPr>
              <a:lvl3pPr marL="1143000" indent="-228600" eaLnBrk="0" hangingPunct="0">
                <a:defRPr sz="4000" b="1">
                  <a:solidFill>
                    <a:schemeClr val="tx1"/>
                  </a:solidFill>
                  <a:latin typeface="Arial" charset="0"/>
                  <a:ea typeface="华文楷体" pitchFamily="2" charset="-122"/>
                </a:defRPr>
              </a:lvl3pPr>
              <a:lvl4pPr marL="1600200" indent="-228600" eaLnBrk="0" hangingPunct="0">
                <a:defRPr sz="4000" b="1">
                  <a:solidFill>
                    <a:schemeClr val="tx1"/>
                  </a:solidFill>
                  <a:latin typeface="Arial" charset="0"/>
                  <a:ea typeface="华文楷体" pitchFamily="2" charset="-122"/>
                </a:defRPr>
              </a:lvl4pPr>
              <a:lvl5pPr marL="2057400" indent="-228600" eaLnBrk="0" hangingPunct="0">
                <a:defRPr sz="4000" b="1">
                  <a:solidFill>
                    <a:schemeClr val="tx1"/>
                  </a:solidFill>
                  <a:latin typeface="Arial" charset="0"/>
                  <a:ea typeface="华文楷体" pitchFamily="2" charset="-122"/>
                </a:defRPr>
              </a:lvl5pPr>
              <a:lvl6pPr marL="2514600" indent="-228600" eaLnBrk="0" fontAlgn="base" hangingPunct="0">
                <a:spcBef>
                  <a:spcPct val="0"/>
                </a:spcBef>
                <a:spcAft>
                  <a:spcPct val="0"/>
                </a:spcAft>
                <a:defRPr sz="4000" b="1">
                  <a:solidFill>
                    <a:schemeClr val="tx1"/>
                  </a:solidFill>
                  <a:latin typeface="Arial" charset="0"/>
                  <a:ea typeface="华文楷体" pitchFamily="2" charset="-122"/>
                </a:defRPr>
              </a:lvl6pPr>
              <a:lvl7pPr marL="2971800" indent="-228600" eaLnBrk="0" fontAlgn="base" hangingPunct="0">
                <a:spcBef>
                  <a:spcPct val="0"/>
                </a:spcBef>
                <a:spcAft>
                  <a:spcPct val="0"/>
                </a:spcAft>
                <a:defRPr sz="4000" b="1">
                  <a:solidFill>
                    <a:schemeClr val="tx1"/>
                  </a:solidFill>
                  <a:latin typeface="Arial" charset="0"/>
                  <a:ea typeface="华文楷体" pitchFamily="2" charset="-122"/>
                </a:defRPr>
              </a:lvl7pPr>
              <a:lvl8pPr marL="3429000" indent="-228600" eaLnBrk="0" fontAlgn="base" hangingPunct="0">
                <a:spcBef>
                  <a:spcPct val="0"/>
                </a:spcBef>
                <a:spcAft>
                  <a:spcPct val="0"/>
                </a:spcAft>
                <a:defRPr sz="4000" b="1">
                  <a:solidFill>
                    <a:schemeClr val="tx1"/>
                  </a:solidFill>
                  <a:latin typeface="Arial" charset="0"/>
                  <a:ea typeface="华文楷体" pitchFamily="2" charset="-122"/>
                </a:defRPr>
              </a:lvl8pPr>
              <a:lvl9pPr marL="3886200" indent="-228600" eaLnBrk="0" fontAlgn="base" hangingPunct="0">
                <a:spcBef>
                  <a:spcPct val="0"/>
                </a:spcBef>
                <a:spcAft>
                  <a:spcPct val="0"/>
                </a:spcAft>
                <a:defRPr sz="4000" b="1">
                  <a:solidFill>
                    <a:schemeClr val="tx1"/>
                  </a:solidFill>
                  <a:latin typeface="Arial" charset="0"/>
                  <a:ea typeface="华文楷体" pitchFamily="2" charset="-122"/>
                </a:defRPr>
              </a:lvl9pPr>
            </a:lstStyle>
            <a:p>
              <a:pPr eaLnBrk="1" hangingPunct="1">
                <a:defRPr/>
              </a:pPr>
              <a:r>
                <a:rPr lang="en-US" altLang="zh-TW" sz="1400" b="0">
                  <a:ea typeface="新細明體" charset="-120"/>
                </a:rPr>
                <a:t>Document</a:t>
              </a:r>
            </a:p>
          </p:txBody>
        </p:sp>
        <p:sp>
          <p:nvSpPr>
            <p:cNvPr id="8" name="McK Date" hidden="1"/>
            <p:cNvSpPr txBox="1">
              <a:spLocks noChangeArrowheads="1"/>
            </p:cNvSpPr>
            <p:nvPr userDrawn="1"/>
          </p:nvSpPr>
          <p:spPr bwMode="auto">
            <a:xfrm>
              <a:off x="1663" y="3216"/>
              <a:ext cx="3167" cy="136"/>
            </a:xfrm>
            <a:prstGeom prst="rect">
              <a:avLst/>
            </a:prstGeom>
            <a:noFill/>
            <a:ln>
              <a:noFill/>
            </a:ln>
            <a:extLst/>
          </p:spPr>
          <p:txBody>
            <a:bodyPr lIns="0" tIns="0" rIns="0" bIns="0">
              <a:spAutoFit/>
            </a:bodyPr>
            <a:lstStyle>
              <a:lvl1pPr eaLnBrk="0" hangingPunct="0">
                <a:defRPr sz="4000" b="1">
                  <a:solidFill>
                    <a:schemeClr val="tx1"/>
                  </a:solidFill>
                  <a:latin typeface="Arial" charset="0"/>
                  <a:ea typeface="华文楷体" pitchFamily="2" charset="-122"/>
                </a:defRPr>
              </a:lvl1pPr>
              <a:lvl2pPr marL="742950" indent="-285750" eaLnBrk="0" hangingPunct="0">
                <a:defRPr sz="4000" b="1">
                  <a:solidFill>
                    <a:schemeClr val="tx1"/>
                  </a:solidFill>
                  <a:latin typeface="Arial" charset="0"/>
                  <a:ea typeface="华文楷体" pitchFamily="2" charset="-122"/>
                </a:defRPr>
              </a:lvl2pPr>
              <a:lvl3pPr marL="1143000" indent="-228600" eaLnBrk="0" hangingPunct="0">
                <a:defRPr sz="4000" b="1">
                  <a:solidFill>
                    <a:schemeClr val="tx1"/>
                  </a:solidFill>
                  <a:latin typeface="Arial" charset="0"/>
                  <a:ea typeface="华文楷体" pitchFamily="2" charset="-122"/>
                </a:defRPr>
              </a:lvl3pPr>
              <a:lvl4pPr marL="1600200" indent="-228600" eaLnBrk="0" hangingPunct="0">
                <a:defRPr sz="4000" b="1">
                  <a:solidFill>
                    <a:schemeClr val="tx1"/>
                  </a:solidFill>
                  <a:latin typeface="Arial" charset="0"/>
                  <a:ea typeface="华文楷体" pitchFamily="2" charset="-122"/>
                </a:defRPr>
              </a:lvl4pPr>
              <a:lvl5pPr marL="2057400" indent="-228600" eaLnBrk="0" hangingPunct="0">
                <a:defRPr sz="4000" b="1">
                  <a:solidFill>
                    <a:schemeClr val="tx1"/>
                  </a:solidFill>
                  <a:latin typeface="Arial" charset="0"/>
                  <a:ea typeface="华文楷体" pitchFamily="2" charset="-122"/>
                </a:defRPr>
              </a:lvl5pPr>
              <a:lvl6pPr marL="2514600" indent="-228600" eaLnBrk="0" fontAlgn="base" hangingPunct="0">
                <a:spcBef>
                  <a:spcPct val="0"/>
                </a:spcBef>
                <a:spcAft>
                  <a:spcPct val="0"/>
                </a:spcAft>
                <a:defRPr sz="4000" b="1">
                  <a:solidFill>
                    <a:schemeClr val="tx1"/>
                  </a:solidFill>
                  <a:latin typeface="Arial" charset="0"/>
                  <a:ea typeface="华文楷体" pitchFamily="2" charset="-122"/>
                </a:defRPr>
              </a:lvl6pPr>
              <a:lvl7pPr marL="2971800" indent="-228600" eaLnBrk="0" fontAlgn="base" hangingPunct="0">
                <a:spcBef>
                  <a:spcPct val="0"/>
                </a:spcBef>
                <a:spcAft>
                  <a:spcPct val="0"/>
                </a:spcAft>
                <a:defRPr sz="4000" b="1">
                  <a:solidFill>
                    <a:schemeClr val="tx1"/>
                  </a:solidFill>
                  <a:latin typeface="Arial" charset="0"/>
                  <a:ea typeface="华文楷体" pitchFamily="2" charset="-122"/>
                </a:defRPr>
              </a:lvl7pPr>
              <a:lvl8pPr marL="3429000" indent="-228600" eaLnBrk="0" fontAlgn="base" hangingPunct="0">
                <a:spcBef>
                  <a:spcPct val="0"/>
                </a:spcBef>
                <a:spcAft>
                  <a:spcPct val="0"/>
                </a:spcAft>
                <a:defRPr sz="4000" b="1">
                  <a:solidFill>
                    <a:schemeClr val="tx1"/>
                  </a:solidFill>
                  <a:latin typeface="Arial" charset="0"/>
                  <a:ea typeface="华文楷体" pitchFamily="2" charset="-122"/>
                </a:defRPr>
              </a:lvl8pPr>
              <a:lvl9pPr marL="3886200" indent="-228600" eaLnBrk="0" fontAlgn="base" hangingPunct="0">
                <a:spcBef>
                  <a:spcPct val="0"/>
                </a:spcBef>
                <a:spcAft>
                  <a:spcPct val="0"/>
                </a:spcAft>
                <a:defRPr sz="4000" b="1">
                  <a:solidFill>
                    <a:schemeClr val="tx1"/>
                  </a:solidFill>
                  <a:latin typeface="Arial" charset="0"/>
                  <a:ea typeface="华文楷体" pitchFamily="2" charset="-122"/>
                </a:defRPr>
              </a:lvl9pPr>
            </a:lstStyle>
            <a:p>
              <a:pPr eaLnBrk="1" hangingPunct="1">
                <a:defRPr/>
              </a:pPr>
              <a:r>
                <a:rPr lang="en-US" altLang="zh-TW" sz="1400" b="0">
                  <a:ea typeface="新細明體" charset="-120"/>
                </a:rPr>
                <a:t>Date</a:t>
              </a:r>
            </a:p>
          </p:txBody>
        </p:sp>
        <p:sp>
          <p:nvSpPr>
            <p:cNvPr id="9" name="McK Disclaimer" hidden="1"/>
            <p:cNvSpPr>
              <a:spLocks noChangeArrowheads="1"/>
            </p:cNvSpPr>
            <p:nvPr userDrawn="1">
              <p:custDataLst>
                <p:tags r:id="rId1"/>
              </p:custDataLst>
            </p:nvPr>
          </p:nvSpPr>
          <p:spPr bwMode="auto">
            <a:xfrm>
              <a:off x="1663" y="3847"/>
              <a:ext cx="2303" cy="342"/>
            </a:xfrm>
            <a:prstGeom prst="rect">
              <a:avLst/>
            </a:prstGeom>
            <a:noFill/>
            <a:ln>
              <a:noFill/>
            </a:ln>
            <a:extLst/>
          </p:spPr>
          <p:txBody>
            <a:bodyPr lIns="0" tIns="0" rIns="0" bIns="0" anchor="b">
              <a:spAutoFit/>
            </a:bodyPr>
            <a:lstStyle>
              <a:lvl1pPr defTabSz="804863" eaLnBrk="0" hangingPunct="0">
                <a:defRPr sz="4000" b="1">
                  <a:solidFill>
                    <a:schemeClr val="tx1"/>
                  </a:solidFill>
                  <a:latin typeface="Arial" charset="0"/>
                  <a:ea typeface="华文楷体" pitchFamily="2" charset="-122"/>
                </a:defRPr>
              </a:lvl1pPr>
              <a:lvl2pPr marL="742950" indent="-285750" defTabSz="804863" eaLnBrk="0" hangingPunct="0">
                <a:defRPr sz="4000" b="1">
                  <a:solidFill>
                    <a:schemeClr val="tx1"/>
                  </a:solidFill>
                  <a:latin typeface="Arial" charset="0"/>
                  <a:ea typeface="华文楷体" pitchFamily="2" charset="-122"/>
                </a:defRPr>
              </a:lvl2pPr>
              <a:lvl3pPr marL="1143000" indent="-228600" defTabSz="804863" eaLnBrk="0" hangingPunct="0">
                <a:defRPr sz="4000" b="1">
                  <a:solidFill>
                    <a:schemeClr val="tx1"/>
                  </a:solidFill>
                  <a:latin typeface="Arial" charset="0"/>
                  <a:ea typeface="华文楷体" pitchFamily="2" charset="-122"/>
                </a:defRPr>
              </a:lvl3pPr>
              <a:lvl4pPr marL="1600200" indent="-228600" defTabSz="804863" eaLnBrk="0" hangingPunct="0">
                <a:defRPr sz="4000" b="1">
                  <a:solidFill>
                    <a:schemeClr val="tx1"/>
                  </a:solidFill>
                  <a:latin typeface="Arial" charset="0"/>
                  <a:ea typeface="华文楷体" pitchFamily="2" charset="-122"/>
                </a:defRPr>
              </a:lvl4pPr>
              <a:lvl5pPr marL="2057400" indent="-228600" defTabSz="804863" eaLnBrk="0" hangingPunct="0">
                <a:defRPr sz="4000" b="1">
                  <a:solidFill>
                    <a:schemeClr val="tx1"/>
                  </a:solidFill>
                  <a:latin typeface="Arial" charset="0"/>
                  <a:ea typeface="华文楷体" pitchFamily="2" charset="-122"/>
                </a:defRPr>
              </a:lvl5pPr>
              <a:lvl6pPr marL="2514600" indent="-228600" defTabSz="804863" eaLnBrk="0" fontAlgn="base" hangingPunct="0">
                <a:spcBef>
                  <a:spcPct val="0"/>
                </a:spcBef>
                <a:spcAft>
                  <a:spcPct val="0"/>
                </a:spcAft>
                <a:defRPr sz="4000" b="1">
                  <a:solidFill>
                    <a:schemeClr val="tx1"/>
                  </a:solidFill>
                  <a:latin typeface="Arial" charset="0"/>
                  <a:ea typeface="华文楷体" pitchFamily="2" charset="-122"/>
                </a:defRPr>
              </a:lvl6pPr>
              <a:lvl7pPr marL="2971800" indent="-228600" defTabSz="804863" eaLnBrk="0" fontAlgn="base" hangingPunct="0">
                <a:spcBef>
                  <a:spcPct val="0"/>
                </a:spcBef>
                <a:spcAft>
                  <a:spcPct val="0"/>
                </a:spcAft>
                <a:defRPr sz="4000" b="1">
                  <a:solidFill>
                    <a:schemeClr val="tx1"/>
                  </a:solidFill>
                  <a:latin typeface="Arial" charset="0"/>
                  <a:ea typeface="华文楷体" pitchFamily="2" charset="-122"/>
                </a:defRPr>
              </a:lvl7pPr>
              <a:lvl8pPr marL="3429000" indent="-228600" defTabSz="804863" eaLnBrk="0" fontAlgn="base" hangingPunct="0">
                <a:spcBef>
                  <a:spcPct val="0"/>
                </a:spcBef>
                <a:spcAft>
                  <a:spcPct val="0"/>
                </a:spcAft>
                <a:defRPr sz="4000" b="1">
                  <a:solidFill>
                    <a:schemeClr val="tx1"/>
                  </a:solidFill>
                  <a:latin typeface="Arial" charset="0"/>
                  <a:ea typeface="华文楷体" pitchFamily="2" charset="-122"/>
                </a:defRPr>
              </a:lvl8pPr>
              <a:lvl9pPr marL="3886200" indent="-228600" defTabSz="804863" eaLnBrk="0" fontAlgn="base" hangingPunct="0">
                <a:spcBef>
                  <a:spcPct val="0"/>
                </a:spcBef>
                <a:spcAft>
                  <a:spcPct val="0"/>
                </a:spcAft>
                <a:defRPr sz="4000" b="1">
                  <a:solidFill>
                    <a:schemeClr val="tx1"/>
                  </a:solidFill>
                  <a:latin typeface="Arial" charset="0"/>
                  <a:ea typeface="华文楷体" pitchFamily="2" charset="-122"/>
                </a:defRPr>
              </a:lvl9pPr>
            </a:lstStyle>
            <a:p>
              <a:pPr>
                <a:defRPr/>
              </a:pPr>
              <a:r>
                <a:rPr lang="en-US" altLang="zh-TW" sz="900" b="0">
                  <a:ea typeface="新細明體" charset="-120"/>
                </a:rPr>
                <a:t>This report is solely for the use of client personnel.  No part of it may be circulated, quoted, or reproduced for distribution outside the client organization without prior written approval from McKinsey &amp; Company. This material was used by McKinsey &amp; Company during an oral presentation; it is not a complete record of the discussion.</a:t>
              </a:r>
            </a:p>
          </p:txBody>
        </p:sp>
      </p:grpSp>
      <p:sp>
        <p:nvSpPr>
          <p:cNvPr id="10" name="Line 197"/>
          <p:cNvSpPr>
            <a:spLocks noChangeShapeType="1"/>
          </p:cNvSpPr>
          <p:nvPr userDrawn="1"/>
        </p:nvSpPr>
        <p:spPr bwMode="auto">
          <a:xfrm>
            <a:off x="1133891" y="3030543"/>
            <a:ext cx="10030052"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lIns="93286" tIns="46643" rIns="93286" bIns="46643"/>
          <a:lstStyle/>
          <a:p>
            <a:endParaRPr lang="zh-TW" altLang="en-US"/>
          </a:p>
        </p:txBody>
      </p:sp>
      <p:pic>
        <p:nvPicPr>
          <p:cNvPr id="11" name="Picture 10" descr="金控及第一層子公司ol logo"/>
          <p:cNvPicPr>
            <a:picLocks noChangeAspect="1" noChangeArrowheads="1"/>
          </p:cNvPicPr>
          <p:nvPr userDrawn="1"/>
        </p:nvPicPr>
        <p:blipFill>
          <a:blip r:embed="rId3">
            <a:extLst>
              <a:ext uri="{28A0092B-C50C-407E-A947-70E740481C1C}">
                <a14:useLocalDpi xmlns:a14="http://schemas.microsoft.com/office/drawing/2010/main" val="0"/>
              </a:ext>
            </a:extLst>
          </a:blip>
          <a:srcRect l="3459" t="18423" r="54451" b="75691"/>
          <a:stretch>
            <a:fillRect/>
          </a:stretch>
        </p:blipFill>
        <p:spPr bwMode="auto">
          <a:xfrm>
            <a:off x="373645" y="234864"/>
            <a:ext cx="2337979" cy="717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標題 1"/>
          <p:cNvSpPr>
            <a:spLocks noGrp="1"/>
          </p:cNvSpPr>
          <p:nvPr>
            <p:ph type="title"/>
          </p:nvPr>
        </p:nvSpPr>
        <p:spPr>
          <a:xfrm>
            <a:off x="2122181" y="2304993"/>
            <a:ext cx="8159423" cy="717546"/>
          </a:xfrm>
          <a:prstGeom prst="rect">
            <a:avLst/>
          </a:prstGeom>
        </p:spPr>
        <p:txBody>
          <a:bodyPr lIns="93286" tIns="46643" rIns="93286" bIns="46643" anchor="ctr"/>
          <a:lstStyle>
            <a:lvl1pPr algn="ctr">
              <a:defRPr sz="3600">
                <a:solidFill>
                  <a:schemeClr val="tx1"/>
                </a:solidFill>
                <a:latin typeface="+mn-ea"/>
                <a:ea typeface="+mn-ea"/>
              </a:defRPr>
            </a:lvl1pPr>
          </a:lstStyle>
          <a:p>
            <a:r>
              <a:rPr lang="zh-TW" altLang="en-US" dirty="0"/>
              <a:t>按一下以編輯母片標題樣式</a:t>
            </a:r>
          </a:p>
        </p:txBody>
      </p:sp>
      <p:sp>
        <p:nvSpPr>
          <p:cNvPr id="19" name="文字版面配置區 3"/>
          <p:cNvSpPr>
            <a:spLocks noGrp="1"/>
          </p:cNvSpPr>
          <p:nvPr>
            <p:ph type="body" sz="half" idx="2"/>
          </p:nvPr>
        </p:nvSpPr>
        <p:spPr>
          <a:xfrm>
            <a:off x="3128390" y="4489744"/>
            <a:ext cx="6502357" cy="559288"/>
          </a:xfrm>
          <a:prstGeom prst="rect">
            <a:avLst/>
          </a:prstGeom>
        </p:spPr>
        <p:txBody>
          <a:bodyPr lIns="93286" tIns="46643" rIns="93286" bIns="46643" anchor="ctr"/>
          <a:lstStyle>
            <a:lvl1pPr marL="0" indent="0" algn="ctr">
              <a:buNone/>
              <a:defRPr sz="2900" b="1"/>
            </a:lvl1pPr>
            <a:lvl2pPr marL="466431" indent="0">
              <a:buNone/>
              <a:defRPr sz="1200"/>
            </a:lvl2pPr>
            <a:lvl3pPr marL="932863" indent="0">
              <a:buNone/>
              <a:defRPr sz="1000"/>
            </a:lvl3pPr>
            <a:lvl4pPr marL="1399295" indent="0">
              <a:buNone/>
              <a:defRPr sz="900"/>
            </a:lvl4pPr>
            <a:lvl5pPr marL="1865728" indent="0">
              <a:buNone/>
              <a:defRPr sz="900"/>
            </a:lvl5pPr>
            <a:lvl6pPr marL="2332159" indent="0">
              <a:buNone/>
              <a:defRPr sz="900"/>
            </a:lvl6pPr>
            <a:lvl7pPr marL="2798590" indent="0">
              <a:buNone/>
              <a:defRPr sz="900"/>
            </a:lvl7pPr>
            <a:lvl8pPr marL="3265022" indent="0">
              <a:buNone/>
              <a:defRPr sz="900"/>
            </a:lvl8pPr>
            <a:lvl9pPr marL="3731453" indent="0">
              <a:buNone/>
              <a:defRPr sz="900"/>
            </a:lvl9pPr>
          </a:lstStyle>
          <a:p>
            <a:pPr lvl="0"/>
            <a:r>
              <a:rPr lang="zh-TW" altLang="en-US"/>
              <a:t>按一下以編輯母片文字樣式</a:t>
            </a:r>
          </a:p>
        </p:txBody>
      </p:sp>
      <p:sp>
        <p:nvSpPr>
          <p:cNvPr id="20" name="文字版面配置區 3"/>
          <p:cNvSpPr>
            <a:spLocks noGrp="1"/>
          </p:cNvSpPr>
          <p:nvPr>
            <p:ph type="body" sz="half" idx="10"/>
          </p:nvPr>
        </p:nvSpPr>
        <p:spPr>
          <a:xfrm>
            <a:off x="3786999" y="5584122"/>
            <a:ext cx="5122507" cy="414941"/>
          </a:xfrm>
          <a:prstGeom prst="rect">
            <a:avLst/>
          </a:prstGeom>
        </p:spPr>
        <p:txBody>
          <a:bodyPr lIns="93286" tIns="46643" rIns="93286" bIns="46643" anchor="ctr"/>
          <a:lstStyle>
            <a:lvl1pPr marL="0" indent="0" algn="ctr">
              <a:buNone/>
              <a:defRPr sz="1600" b="1">
                <a:latin typeface="+mj-ea"/>
                <a:ea typeface="+mj-ea"/>
              </a:defRPr>
            </a:lvl1pPr>
            <a:lvl2pPr marL="466431" indent="0">
              <a:buNone/>
              <a:defRPr sz="1200"/>
            </a:lvl2pPr>
            <a:lvl3pPr marL="932863" indent="0">
              <a:buNone/>
              <a:defRPr sz="1000"/>
            </a:lvl3pPr>
            <a:lvl4pPr marL="1399295" indent="0">
              <a:buNone/>
              <a:defRPr sz="900"/>
            </a:lvl4pPr>
            <a:lvl5pPr marL="1865728" indent="0">
              <a:buNone/>
              <a:defRPr sz="900"/>
            </a:lvl5pPr>
            <a:lvl6pPr marL="2332159" indent="0">
              <a:buNone/>
              <a:defRPr sz="900"/>
            </a:lvl6pPr>
            <a:lvl7pPr marL="2798590" indent="0">
              <a:buNone/>
              <a:defRPr sz="900"/>
            </a:lvl7pPr>
            <a:lvl8pPr marL="3265022" indent="0">
              <a:buNone/>
              <a:defRPr sz="900"/>
            </a:lvl8pPr>
            <a:lvl9pPr marL="3731453"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1236555079"/>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161985" y="234864"/>
            <a:ext cx="11725485" cy="294794"/>
          </a:xfrm>
          <a:prstGeom prst="rect">
            <a:avLst/>
          </a:prstGeom>
        </p:spPr>
        <p:txBody>
          <a:bodyPr/>
          <a:lstStyle/>
          <a:p>
            <a:r>
              <a:rPr lang="zh-TW" altLang="en-US" dirty="0"/>
              <a:t>按一下以編輯母片標題樣式</a:t>
            </a:r>
          </a:p>
        </p:txBody>
      </p:sp>
    </p:spTree>
    <p:extLst>
      <p:ext uri="{BB962C8B-B14F-4D97-AF65-F5344CB8AC3E}">
        <p14:creationId xmlns:p14="http://schemas.microsoft.com/office/powerpoint/2010/main" val="2033186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Line 2"/>
          <p:cNvSpPr>
            <a:spLocks noChangeShapeType="1"/>
          </p:cNvSpPr>
          <p:nvPr/>
        </p:nvSpPr>
        <p:spPr bwMode="auto">
          <a:xfrm>
            <a:off x="0" y="761280"/>
            <a:ext cx="12192000" cy="0"/>
          </a:xfrm>
          <a:prstGeom prst="line">
            <a:avLst/>
          </a:prstGeom>
          <a:noFill/>
          <a:ln w="25400">
            <a:solidFill>
              <a:srgbClr val="FF0000"/>
            </a:solidFill>
            <a:round/>
            <a:headEnd/>
            <a:tailEnd/>
          </a:ln>
          <a:extLst/>
        </p:spPr>
        <p:txBody>
          <a:bodyPr lIns="91431" tIns="45716" rIns="91431" bIns="45716"/>
          <a:lstStyle/>
          <a:p>
            <a:pPr algn="ctr" eaLnBrk="0" fontAlgn="t" hangingPunct="0">
              <a:defRPr/>
            </a:pPr>
            <a:endParaRPr lang="zh-TW" altLang="en-US">
              <a:effectLst>
                <a:outerShdw blurRad="38100" dist="38100" dir="2700000" algn="tl">
                  <a:srgbClr val="000000">
                    <a:alpha val="43137"/>
                  </a:srgbClr>
                </a:outerShdw>
              </a:effectLst>
              <a:ea typeface="华文楷体"/>
              <a:cs typeface="华文楷体"/>
            </a:endParaRPr>
          </a:p>
        </p:txBody>
      </p:sp>
      <p:sp>
        <p:nvSpPr>
          <p:cNvPr id="3" name="頁尾版面配置區 2"/>
          <p:cNvSpPr>
            <a:spLocks noGrp="1"/>
          </p:cNvSpPr>
          <p:nvPr>
            <p:ph type="ftr" sz="quarter" idx="10"/>
          </p:nvPr>
        </p:nvSpPr>
        <p:spPr>
          <a:xfrm>
            <a:off x="101511" y="6325105"/>
            <a:ext cx="3861700" cy="456768"/>
          </a:xfrm>
          <a:prstGeom prst="rect">
            <a:avLst/>
          </a:prstGeom>
        </p:spPr>
        <p:txBody>
          <a:bodyPr lIns="89611" tIns="44806" rIns="89611" bIns="44806"/>
          <a:lstStyle>
            <a:lvl1pPr>
              <a:defRPr>
                <a:latin typeface="Arial" pitchFamily="34" charset="0"/>
                <a:ea typeface="华文楷体"/>
                <a:cs typeface="华文楷体"/>
              </a:defRPr>
            </a:lvl1pPr>
          </a:lstStyle>
          <a:p>
            <a:pPr>
              <a:defRPr/>
            </a:pPr>
            <a:endParaRPr lang="en-US" altLang="zh-TW"/>
          </a:p>
        </p:txBody>
      </p:sp>
      <p:sp>
        <p:nvSpPr>
          <p:cNvPr id="4" name="投影片編號版面配置區 5"/>
          <p:cNvSpPr>
            <a:spLocks noGrp="1"/>
          </p:cNvSpPr>
          <p:nvPr>
            <p:ph type="sldNum" sz="quarter" idx="11"/>
          </p:nvPr>
        </p:nvSpPr>
        <p:spPr>
          <a:xfrm>
            <a:off x="12816178" y="6493558"/>
            <a:ext cx="576664" cy="364442"/>
          </a:xfrm>
          <a:prstGeom prst="rect">
            <a:avLst/>
          </a:prstGeom>
        </p:spPr>
        <p:txBody>
          <a:bodyPr lIns="89611" tIns="44806" rIns="89611" bIns="44806"/>
          <a:lstStyle>
            <a:lvl1pPr algn="r">
              <a:defRPr>
                <a:latin typeface="Arial" pitchFamily="34" charset="0"/>
                <a:ea typeface="华文楷体"/>
                <a:cs typeface="华文楷体"/>
              </a:defRPr>
            </a:lvl1pPr>
          </a:lstStyle>
          <a:p>
            <a:pPr>
              <a:defRPr/>
            </a:pPr>
            <a:fld id="{1205133C-595D-489E-85D1-8223544B213D}" type="slidenum">
              <a:rPr lang="zh-TW" altLang="en-US"/>
              <a:pPr>
                <a:defRPr/>
              </a:pPr>
              <a:t>‹#›</a:t>
            </a:fld>
            <a:endParaRPr lang="zh-TW" altLang="en-US" dirty="0"/>
          </a:p>
        </p:txBody>
      </p:sp>
    </p:spTree>
    <p:extLst>
      <p:ext uri="{BB962C8B-B14F-4D97-AF65-F5344CB8AC3E}">
        <p14:creationId xmlns:p14="http://schemas.microsoft.com/office/powerpoint/2010/main" val="1525103557"/>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標題投影片">
    <p:spTree>
      <p:nvGrpSpPr>
        <p:cNvPr id="1" name=""/>
        <p:cNvGrpSpPr/>
        <p:nvPr/>
      </p:nvGrpSpPr>
      <p:grpSpPr>
        <a:xfrm>
          <a:off x="0" y="0"/>
          <a:ext cx="0" cy="0"/>
          <a:chOff x="0" y="0"/>
          <a:chExt cx="0" cy="0"/>
        </a:xfrm>
      </p:grpSpPr>
      <p:grpSp>
        <p:nvGrpSpPr>
          <p:cNvPr id="5" name="McK Title Elements"/>
          <p:cNvGrpSpPr>
            <a:grpSpLocks/>
          </p:cNvGrpSpPr>
          <p:nvPr userDrawn="1"/>
        </p:nvGrpSpPr>
        <p:grpSpPr bwMode="auto">
          <a:xfrm>
            <a:off x="3591727" y="2183416"/>
            <a:ext cx="6840045" cy="4601696"/>
            <a:chOff x="1663" y="1348"/>
            <a:chExt cx="3167" cy="2841"/>
          </a:xfrm>
        </p:grpSpPr>
        <p:sp>
          <p:nvSpPr>
            <p:cNvPr id="6" name="McK Confidential" hidden="1"/>
            <p:cNvSpPr txBox="1">
              <a:spLocks noChangeArrowheads="1"/>
            </p:cNvSpPr>
            <p:nvPr userDrawn="1"/>
          </p:nvSpPr>
          <p:spPr bwMode="auto">
            <a:xfrm>
              <a:off x="1663" y="1348"/>
              <a:ext cx="936" cy="136"/>
            </a:xfrm>
            <a:prstGeom prst="rect">
              <a:avLst/>
            </a:prstGeom>
            <a:noFill/>
            <a:ln>
              <a:noFill/>
            </a:ln>
            <a:extLst/>
          </p:spPr>
          <p:txBody>
            <a:bodyPr lIns="0" tIns="0" rIns="0" bIns="0">
              <a:spAutoFit/>
            </a:bodyPr>
            <a:lstStyle>
              <a:lvl1pPr eaLnBrk="0" hangingPunct="0">
                <a:defRPr sz="4000" b="1">
                  <a:solidFill>
                    <a:schemeClr val="tx1"/>
                  </a:solidFill>
                  <a:latin typeface="Arial" charset="0"/>
                  <a:ea typeface="华文楷体" pitchFamily="2" charset="-122"/>
                </a:defRPr>
              </a:lvl1pPr>
              <a:lvl2pPr marL="742950" indent="-285750" eaLnBrk="0" hangingPunct="0">
                <a:defRPr sz="4000" b="1">
                  <a:solidFill>
                    <a:schemeClr val="tx1"/>
                  </a:solidFill>
                  <a:latin typeface="Arial" charset="0"/>
                  <a:ea typeface="华文楷体" pitchFamily="2" charset="-122"/>
                </a:defRPr>
              </a:lvl2pPr>
              <a:lvl3pPr marL="1143000" indent="-228600" eaLnBrk="0" hangingPunct="0">
                <a:defRPr sz="4000" b="1">
                  <a:solidFill>
                    <a:schemeClr val="tx1"/>
                  </a:solidFill>
                  <a:latin typeface="Arial" charset="0"/>
                  <a:ea typeface="华文楷体" pitchFamily="2" charset="-122"/>
                </a:defRPr>
              </a:lvl3pPr>
              <a:lvl4pPr marL="1600200" indent="-228600" eaLnBrk="0" hangingPunct="0">
                <a:defRPr sz="4000" b="1">
                  <a:solidFill>
                    <a:schemeClr val="tx1"/>
                  </a:solidFill>
                  <a:latin typeface="Arial" charset="0"/>
                  <a:ea typeface="华文楷体" pitchFamily="2" charset="-122"/>
                </a:defRPr>
              </a:lvl4pPr>
              <a:lvl5pPr marL="2057400" indent="-228600" eaLnBrk="0" hangingPunct="0">
                <a:defRPr sz="4000" b="1">
                  <a:solidFill>
                    <a:schemeClr val="tx1"/>
                  </a:solidFill>
                  <a:latin typeface="Arial" charset="0"/>
                  <a:ea typeface="华文楷体" pitchFamily="2" charset="-122"/>
                </a:defRPr>
              </a:lvl5pPr>
              <a:lvl6pPr marL="2514600" indent="-228600" eaLnBrk="0" fontAlgn="base" hangingPunct="0">
                <a:spcBef>
                  <a:spcPct val="0"/>
                </a:spcBef>
                <a:spcAft>
                  <a:spcPct val="0"/>
                </a:spcAft>
                <a:defRPr sz="4000" b="1">
                  <a:solidFill>
                    <a:schemeClr val="tx1"/>
                  </a:solidFill>
                  <a:latin typeface="Arial" charset="0"/>
                  <a:ea typeface="华文楷体" pitchFamily="2" charset="-122"/>
                </a:defRPr>
              </a:lvl6pPr>
              <a:lvl7pPr marL="2971800" indent="-228600" eaLnBrk="0" fontAlgn="base" hangingPunct="0">
                <a:spcBef>
                  <a:spcPct val="0"/>
                </a:spcBef>
                <a:spcAft>
                  <a:spcPct val="0"/>
                </a:spcAft>
                <a:defRPr sz="4000" b="1">
                  <a:solidFill>
                    <a:schemeClr val="tx1"/>
                  </a:solidFill>
                  <a:latin typeface="Arial" charset="0"/>
                  <a:ea typeface="华文楷体" pitchFamily="2" charset="-122"/>
                </a:defRPr>
              </a:lvl7pPr>
              <a:lvl8pPr marL="3429000" indent="-228600" eaLnBrk="0" fontAlgn="base" hangingPunct="0">
                <a:spcBef>
                  <a:spcPct val="0"/>
                </a:spcBef>
                <a:spcAft>
                  <a:spcPct val="0"/>
                </a:spcAft>
                <a:defRPr sz="4000" b="1">
                  <a:solidFill>
                    <a:schemeClr val="tx1"/>
                  </a:solidFill>
                  <a:latin typeface="Arial" charset="0"/>
                  <a:ea typeface="华文楷体" pitchFamily="2" charset="-122"/>
                </a:defRPr>
              </a:lvl8pPr>
              <a:lvl9pPr marL="3886200" indent="-228600" eaLnBrk="0" fontAlgn="base" hangingPunct="0">
                <a:spcBef>
                  <a:spcPct val="0"/>
                </a:spcBef>
                <a:spcAft>
                  <a:spcPct val="0"/>
                </a:spcAft>
                <a:defRPr sz="4000" b="1">
                  <a:solidFill>
                    <a:schemeClr val="tx1"/>
                  </a:solidFill>
                  <a:latin typeface="Arial" charset="0"/>
                  <a:ea typeface="华文楷体" pitchFamily="2" charset="-122"/>
                </a:defRPr>
              </a:lvl9pPr>
            </a:lstStyle>
            <a:p>
              <a:pPr eaLnBrk="1" hangingPunct="1">
                <a:defRPr/>
              </a:pPr>
              <a:r>
                <a:rPr lang="en-US" altLang="zh-TW" sz="1400" b="0">
                  <a:ea typeface="新細明體" charset="-120"/>
                </a:rPr>
                <a:t>CONFIDENTIAL</a:t>
              </a:r>
            </a:p>
          </p:txBody>
        </p:sp>
        <p:sp>
          <p:nvSpPr>
            <p:cNvPr id="7" name="McK Document" hidden="1"/>
            <p:cNvSpPr txBox="1">
              <a:spLocks noChangeArrowheads="1"/>
            </p:cNvSpPr>
            <p:nvPr userDrawn="1"/>
          </p:nvSpPr>
          <p:spPr bwMode="auto">
            <a:xfrm>
              <a:off x="1663" y="3047"/>
              <a:ext cx="3167" cy="136"/>
            </a:xfrm>
            <a:prstGeom prst="rect">
              <a:avLst/>
            </a:prstGeom>
            <a:noFill/>
            <a:ln>
              <a:noFill/>
            </a:ln>
            <a:extLst/>
          </p:spPr>
          <p:txBody>
            <a:bodyPr lIns="0" tIns="0" rIns="0" bIns="0" anchor="b">
              <a:spAutoFit/>
            </a:bodyPr>
            <a:lstStyle>
              <a:lvl1pPr eaLnBrk="0" hangingPunct="0">
                <a:defRPr sz="4000" b="1">
                  <a:solidFill>
                    <a:schemeClr val="tx1"/>
                  </a:solidFill>
                  <a:latin typeface="Arial" charset="0"/>
                  <a:ea typeface="华文楷体" pitchFamily="2" charset="-122"/>
                </a:defRPr>
              </a:lvl1pPr>
              <a:lvl2pPr marL="742950" indent="-285750" eaLnBrk="0" hangingPunct="0">
                <a:defRPr sz="4000" b="1">
                  <a:solidFill>
                    <a:schemeClr val="tx1"/>
                  </a:solidFill>
                  <a:latin typeface="Arial" charset="0"/>
                  <a:ea typeface="华文楷体" pitchFamily="2" charset="-122"/>
                </a:defRPr>
              </a:lvl2pPr>
              <a:lvl3pPr marL="1143000" indent="-228600" eaLnBrk="0" hangingPunct="0">
                <a:defRPr sz="4000" b="1">
                  <a:solidFill>
                    <a:schemeClr val="tx1"/>
                  </a:solidFill>
                  <a:latin typeface="Arial" charset="0"/>
                  <a:ea typeface="华文楷体" pitchFamily="2" charset="-122"/>
                </a:defRPr>
              </a:lvl3pPr>
              <a:lvl4pPr marL="1600200" indent="-228600" eaLnBrk="0" hangingPunct="0">
                <a:defRPr sz="4000" b="1">
                  <a:solidFill>
                    <a:schemeClr val="tx1"/>
                  </a:solidFill>
                  <a:latin typeface="Arial" charset="0"/>
                  <a:ea typeface="华文楷体" pitchFamily="2" charset="-122"/>
                </a:defRPr>
              </a:lvl4pPr>
              <a:lvl5pPr marL="2057400" indent="-228600" eaLnBrk="0" hangingPunct="0">
                <a:defRPr sz="4000" b="1">
                  <a:solidFill>
                    <a:schemeClr val="tx1"/>
                  </a:solidFill>
                  <a:latin typeface="Arial" charset="0"/>
                  <a:ea typeface="华文楷体" pitchFamily="2" charset="-122"/>
                </a:defRPr>
              </a:lvl5pPr>
              <a:lvl6pPr marL="2514600" indent="-228600" eaLnBrk="0" fontAlgn="base" hangingPunct="0">
                <a:spcBef>
                  <a:spcPct val="0"/>
                </a:spcBef>
                <a:spcAft>
                  <a:spcPct val="0"/>
                </a:spcAft>
                <a:defRPr sz="4000" b="1">
                  <a:solidFill>
                    <a:schemeClr val="tx1"/>
                  </a:solidFill>
                  <a:latin typeface="Arial" charset="0"/>
                  <a:ea typeface="华文楷体" pitchFamily="2" charset="-122"/>
                </a:defRPr>
              </a:lvl6pPr>
              <a:lvl7pPr marL="2971800" indent="-228600" eaLnBrk="0" fontAlgn="base" hangingPunct="0">
                <a:spcBef>
                  <a:spcPct val="0"/>
                </a:spcBef>
                <a:spcAft>
                  <a:spcPct val="0"/>
                </a:spcAft>
                <a:defRPr sz="4000" b="1">
                  <a:solidFill>
                    <a:schemeClr val="tx1"/>
                  </a:solidFill>
                  <a:latin typeface="Arial" charset="0"/>
                  <a:ea typeface="华文楷体" pitchFamily="2" charset="-122"/>
                </a:defRPr>
              </a:lvl7pPr>
              <a:lvl8pPr marL="3429000" indent="-228600" eaLnBrk="0" fontAlgn="base" hangingPunct="0">
                <a:spcBef>
                  <a:spcPct val="0"/>
                </a:spcBef>
                <a:spcAft>
                  <a:spcPct val="0"/>
                </a:spcAft>
                <a:defRPr sz="4000" b="1">
                  <a:solidFill>
                    <a:schemeClr val="tx1"/>
                  </a:solidFill>
                  <a:latin typeface="Arial" charset="0"/>
                  <a:ea typeface="华文楷体" pitchFamily="2" charset="-122"/>
                </a:defRPr>
              </a:lvl8pPr>
              <a:lvl9pPr marL="3886200" indent="-228600" eaLnBrk="0" fontAlgn="base" hangingPunct="0">
                <a:spcBef>
                  <a:spcPct val="0"/>
                </a:spcBef>
                <a:spcAft>
                  <a:spcPct val="0"/>
                </a:spcAft>
                <a:defRPr sz="4000" b="1">
                  <a:solidFill>
                    <a:schemeClr val="tx1"/>
                  </a:solidFill>
                  <a:latin typeface="Arial" charset="0"/>
                  <a:ea typeface="华文楷体" pitchFamily="2" charset="-122"/>
                </a:defRPr>
              </a:lvl9pPr>
            </a:lstStyle>
            <a:p>
              <a:pPr eaLnBrk="1" hangingPunct="1">
                <a:defRPr/>
              </a:pPr>
              <a:r>
                <a:rPr lang="en-US" altLang="zh-TW" sz="1400" b="0">
                  <a:ea typeface="新細明體" charset="-120"/>
                </a:rPr>
                <a:t>Document</a:t>
              </a:r>
            </a:p>
          </p:txBody>
        </p:sp>
        <p:sp>
          <p:nvSpPr>
            <p:cNvPr id="8" name="McK Date" hidden="1"/>
            <p:cNvSpPr txBox="1">
              <a:spLocks noChangeArrowheads="1"/>
            </p:cNvSpPr>
            <p:nvPr userDrawn="1"/>
          </p:nvSpPr>
          <p:spPr bwMode="auto">
            <a:xfrm>
              <a:off x="1663" y="3216"/>
              <a:ext cx="3167" cy="136"/>
            </a:xfrm>
            <a:prstGeom prst="rect">
              <a:avLst/>
            </a:prstGeom>
            <a:noFill/>
            <a:ln>
              <a:noFill/>
            </a:ln>
            <a:extLst/>
          </p:spPr>
          <p:txBody>
            <a:bodyPr lIns="0" tIns="0" rIns="0" bIns="0">
              <a:spAutoFit/>
            </a:bodyPr>
            <a:lstStyle>
              <a:lvl1pPr eaLnBrk="0" hangingPunct="0">
                <a:defRPr sz="4000" b="1">
                  <a:solidFill>
                    <a:schemeClr val="tx1"/>
                  </a:solidFill>
                  <a:latin typeface="Arial" charset="0"/>
                  <a:ea typeface="华文楷体" pitchFamily="2" charset="-122"/>
                </a:defRPr>
              </a:lvl1pPr>
              <a:lvl2pPr marL="742950" indent="-285750" eaLnBrk="0" hangingPunct="0">
                <a:defRPr sz="4000" b="1">
                  <a:solidFill>
                    <a:schemeClr val="tx1"/>
                  </a:solidFill>
                  <a:latin typeface="Arial" charset="0"/>
                  <a:ea typeface="华文楷体" pitchFamily="2" charset="-122"/>
                </a:defRPr>
              </a:lvl2pPr>
              <a:lvl3pPr marL="1143000" indent="-228600" eaLnBrk="0" hangingPunct="0">
                <a:defRPr sz="4000" b="1">
                  <a:solidFill>
                    <a:schemeClr val="tx1"/>
                  </a:solidFill>
                  <a:latin typeface="Arial" charset="0"/>
                  <a:ea typeface="华文楷体" pitchFamily="2" charset="-122"/>
                </a:defRPr>
              </a:lvl3pPr>
              <a:lvl4pPr marL="1600200" indent="-228600" eaLnBrk="0" hangingPunct="0">
                <a:defRPr sz="4000" b="1">
                  <a:solidFill>
                    <a:schemeClr val="tx1"/>
                  </a:solidFill>
                  <a:latin typeface="Arial" charset="0"/>
                  <a:ea typeface="华文楷体" pitchFamily="2" charset="-122"/>
                </a:defRPr>
              </a:lvl4pPr>
              <a:lvl5pPr marL="2057400" indent="-228600" eaLnBrk="0" hangingPunct="0">
                <a:defRPr sz="4000" b="1">
                  <a:solidFill>
                    <a:schemeClr val="tx1"/>
                  </a:solidFill>
                  <a:latin typeface="Arial" charset="0"/>
                  <a:ea typeface="华文楷体" pitchFamily="2" charset="-122"/>
                </a:defRPr>
              </a:lvl5pPr>
              <a:lvl6pPr marL="2514600" indent="-228600" eaLnBrk="0" fontAlgn="base" hangingPunct="0">
                <a:spcBef>
                  <a:spcPct val="0"/>
                </a:spcBef>
                <a:spcAft>
                  <a:spcPct val="0"/>
                </a:spcAft>
                <a:defRPr sz="4000" b="1">
                  <a:solidFill>
                    <a:schemeClr val="tx1"/>
                  </a:solidFill>
                  <a:latin typeface="Arial" charset="0"/>
                  <a:ea typeface="华文楷体" pitchFamily="2" charset="-122"/>
                </a:defRPr>
              </a:lvl6pPr>
              <a:lvl7pPr marL="2971800" indent="-228600" eaLnBrk="0" fontAlgn="base" hangingPunct="0">
                <a:spcBef>
                  <a:spcPct val="0"/>
                </a:spcBef>
                <a:spcAft>
                  <a:spcPct val="0"/>
                </a:spcAft>
                <a:defRPr sz="4000" b="1">
                  <a:solidFill>
                    <a:schemeClr val="tx1"/>
                  </a:solidFill>
                  <a:latin typeface="Arial" charset="0"/>
                  <a:ea typeface="华文楷体" pitchFamily="2" charset="-122"/>
                </a:defRPr>
              </a:lvl7pPr>
              <a:lvl8pPr marL="3429000" indent="-228600" eaLnBrk="0" fontAlgn="base" hangingPunct="0">
                <a:spcBef>
                  <a:spcPct val="0"/>
                </a:spcBef>
                <a:spcAft>
                  <a:spcPct val="0"/>
                </a:spcAft>
                <a:defRPr sz="4000" b="1">
                  <a:solidFill>
                    <a:schemeClr val="tx1"/>
                  </a:solidFill>
                  <a:latin typeface="Arial" charset="0"/>
                  <a:ea typeface="华文楷体" pitchFamily="2" charset="-122"/>
                </a:defRPr>
              </a:lvl8pPr>
              <a:lvl9pPr marL="3886200" indent="-228600" eaLnBrk="0" fontAlgn="base" hangingPunct="0">
                <a:spcBef>
                  <a:spcPct val="0"/>
                </a:spcBef>
                <a:spcAft>
                  <a:spcPct val="0"/>
                </a:spcAft>
                <a:defRPr sz="4000" b="1">
                  <a:solidFill>
                    <a:schemeClr val="tx1"/>
                  </a:solidFill>
                  <a:latin typeface="Arial" charset="0"/>
                  <a:ea typeface="华文楷体" pitchFamily="2" charset="-122"/>
                </a:defRPr>
              </a:lvl9pPr>
            </a:lstStyle>
            <a:p>
              <a:pPr eaLnBrk="1" hangingPunct="1">
                <a:defRPr/>
              </a:pPr>
              <a:r>
                <a:rPr lang="en-US" altLang="zh-TW" sz="1400" b="0">
                  <a:ea typeface="新細明體" charset="-120"/>
                </a:rPr>
                <a:t>Date</a:t>
              </a:r>
            </a:p>
          </p:txBody>
        </p:sp>
        <p:sp>
          <p:nvSpPr>
            <p:cNvPr id="9" name="McK Disclaimer" hidden="1"/>
            <p:cNvSpPr>
              <a:spLocks noChangeArrowheads="1"/>
            </p:cNvSpPr>
            <p:nvPr userDrawn="1">
              <p:custDataLst>
                <p:tags r:id="rId1"/>
              </p:custDataLst>
            </p:nvPr>
          </p:nvSpPr>
          <p:spPr bwMode="auto">
            <a:xfrm>
              <a:off x="1663" y="3847"/>
              <a:ext cx="2303" cy="342"/>
            </a:xfrm>
            <a:prstGeom prst="rect">
              <a:avLst/>
            </a:prstGeom>
            <a:noFill/>
            <a:ln>
              <a:noFill/>
            </a:ln>
            <a:extLst/>
          </p:spPr>
          <p:txBody>
            <a:bodyPr lIns="0" tIns="0" rIns="0" bIns="0" anchor="b">
              <a:spAutoFit/>
            </a:bodyPr>
            <a:lstStyle>
              <a:lvl1pPr defTabSz="804863" eaLnBrk="0" hangingPunct="0">
                <a:defRPr sz="4000" b="1">
                  <a:solidFill>
                    <a:schemeClr val="tx1"/>
                  </a:solidFill>
                  <a:latin typeface="Arial" charset="0"/>
                  <a:ea typeface="华文楷体" pitchFamily="2" charset="-122"/>
                </a:defRPr>
              </a:lvl1pPr>
              <a:lvl2pPr marL="742950" indent="-285750" defTabSz="804863" eaLnBrk="0" hangingPunct="0">
                <a:defRPr sz="4000" b="1">
                  <a:solidFill>
                    <a:schemeClr val="tx1"/>
                  </a:solidFill>
                  <a:latin typeface="Arial" charset="0"/>
                  <a:ea typeface="华文楷体" pitchFamily="2" charset="-122"/>
                </a:defRPr>
              </a:lvl2pPr>
              <a:lvl3pPr marL="1143000" indent="-228600" defTabSz="804863" eaLnBrk="0" hangingPunct="0">
                <a:defRPr sz="4000" b="1">
                  <a:solidFill>
                    <a:schemeClr val="tx1"/>
                  </a:solidFill>
                  <a:latin typeface="Arial" charset="0"/>
                  <a:ea typeface="华文楷体" pitchFamily="2" charset="-122"/>
                </a:defRPr>
              </a:lvl3pPr>
              <a:lvl4pPr marL="1600200" indent="-228600" defTabSz="804863" eaLnBrk="0" hangingPunct="0">
                <a:defRPr sz="4000" b="1">
                  <a:solidFill>
                    <a:schemeClr val="tx1"/>
                  </a:solidFill>
                  <a:latin typeface="Arial" charset="0"/>
                  <a:ea typeface="华文楷体" pitchFamily="2" charset="-122"/>
                </a:defRPr>
              </a:lvl4pPr>
              <a:lvl5pPr marL="2057400" indent="-228600" defTabSz="804863" eaLnBrk="0" hangingPunct="0">
                <a:defRPr sz="4000" b="1">
                  <a:solidFill>
                    <a:schemeClr val="tx1"/>
                  </a:solidFill>
                  <a:latin typeface="Arial" charset="0"/>
                  <a:ea typeface="华文楷体" pitchFamily="2" charset="-122"/>
                </a:defRPr>
              </a:lvl5pPr>
              <a:lvl6pPr marL="2514600" indent="-228600" defTabSz="804863" eaLnBrk="0" fontAlgn="base" hangingPunct="0">
                <a:spcBef>
                  <a:spcPct val="0"/>
                </a:spcBef>
                <a:spcAft>
                  <a:spcPct val="0"/>
                </a:spcAft>
                <a:defRPr sz="4000" b="1">
                  <a:solidFill>
                    <a:schemeClr val="tx1"/>
                  </a:solidFill>
                  <a:latin typeface="Arial" charset="0"/>
                  <a:ea typeface="华文楷体" pitchFamily="2" charset="-122"/>
                </a:defRPr>
              </a:lvl6pPr>
              <a:lvl7pPr marL="2971800" indent="-228600" defTabSz="804863" eaLnBrk="0" fontAlgn="base" hangingPunct="0">
                <a:spcBef>
                  <a:spcPct val="0"/>
                </a:spcBef>
                <a:spcAft>
                  <a:spcPct val="0"/>
                </a:spcAft>
                <a:defRPr sz="4000" b="1">
                  <a:solidFill>
                    <a:schemeClr val="tx1"/>
                  </a:solidFill>
                  <a:latin typeface="Arial" charset="0"/>
                  <a:ea typeface="华文楷体" pitchFamily="2" charset="-122"/>
                </a:defRPr>
              </a:lvl7pPr>
              <a:lvl8pPr marL="3429000" indent="-228600" defTabSz="804863" eaLnBrk="0" fontAlgn="base" hangingPunct="0">
                <a:spcBef>
                  <a:spcPct val="0"/>
                </a:spcBef>
                <a:spcAft>
                  <a:spcPct val="0"/>
                </a:spcAft>
                <a:defRPr sz="4000" b="1">
                  <a:solidFill>
                    <a:schemeClr val="tx1"/>
                  </a:solidFill>
                  <a:latin typeface="Arial" charset="0"/>
                  <a:ea typeface="华文楷体" pitchFamily="2" charset="-122"/>
                </a:defRPr>
              </a:lvl8pPr>
              <a:lvl9pPr marL="3886200" indent="-228600" defTabSz="804863" eaLnBrk="0" fontAlgn="base" hangingPunct="0">
                <a:spcBef>
                  <a:spcPct val="0"/>
                </a:spcBef>
                <a:spcAft>
                  <a:spcPct val="0"/>
                </a:spcAft>
                <a:defRPr sz="4000" b="1">
                  <a:solidFill>
                    <a:schemeClr val="tx1"/>
                  </a:solidFill>
                  <a:latin typeface="Arial" charset="0"/>
                  <a:ea typeface="华文楷体" pitchFamily="2" charset="-122"/>
                </a:defRPr>
              </a:lvl9pPr>
            </a:lstStyle>
            <a:p>
              <a:pPr>
                <a:defRPr/>
              </a:pPr>
              <a:r>
                <a:rPr lang="en-US" altLang="zh-TW" sz="900" b="0">
                  <a:ea typeface="新細明體" charset="-120"/>
                </a:rPr>
                <a:t>This report is solely for the use of client personnel.  No part of it may be circulated, quoted, or reproduced for distribution outside the client organization without prior written approval from McKinsey &amp; Company. This material was used by McKinsey &amp; Company during an oral presentation; it is not a complete record of the discussion.</a:t>
              </a:r>
            </a:p>
          </p:txBody>
        </p:sp>
      </p:grpSp>
      <p:sp>
        <p:nvSpPr>
          <p:cNvPr id="10" name="Line 197"/>
          <p:cNvSpPr>
            <a:spLocks noChangeShapeType="1"/>
          </p:cNvSpPr>
          <p:nvPr userDrawn="1"/>
        </p:nvSpPr>
        <p:spPr bwMode="auto">
          <a:xfrm>
            <a:off x="1133891" y="3030543"/>
            <a:ext cx="10030052"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lIns="93286" tIns="46643" rIns="93286" bIns="46643"/>
          <a:lstStyle/>
          <a:p>
            <a:endParaRPr lang="zh-TW" altLang="en-US"/>
          </a:p>
        </p:txBody>
      </p:sp>
      <p:pic>
        <p:nvPicPr>
          <p:cNvPr id="11" name="Picture 10" descr="金控及第一層子公司ol logo"/>
          <p:cNvPicPr>
            <a:picLocks noChangeAspect="1" noChangeArrowheads="1"/>
          </p:cNvPicPr>
          <p:nvPr userDrawn="1"/>
        </p:nvPicPr>
        <p:blipFill>
          <a:blip r:embed="rId3">
            <a:extLst>
              <a:ext uri="{28A0092B-C50C-407E-A947-70E740481C1C}">
                <a14:useLocalDpi xmlns:a14="http://schemas.microsoft.com/office/drawing/2010/main" val="0"/>
              </a:ext>
            </a:extLst>
          </a:blip>
          <a:srcRect l="3459" t="18423" r="54451" b="75691"/>
          <a:stretch>
            <a:fillRect/>
          </a:stretch>
        </p:blipFill>
        <p:spPr bwMode="auto">
          <a:xfrm>
            <a:off x="373644" y="304512"/>
            <a:ext cx="2706213" cy="647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標題 1"/>
          <p:cNvSpPr>
            <a:spLocks noGrp="1"/>
          </p:cNvSpPr>
          <p:nvPr>
            <p:ph type="title"/>
          </p:nvPr>
        </p:nvSpPr>
        <p:spPr>
          <a:xfrm>
            <a:off x="2122181" y="2304993"/>
            <a:ext cx="8159423" cy="717546"/>
          </a:xfrm>
          <a:prstGeom prst="rect">
            <a:avLst/>
          </a:prstGeom>
        </p:spPr>
        <p:txBody>
          <a:bodyPr lIns="93286" tIns="46643" rIns="93286" bIns="46643" anchor="ctr"/>
          <a:lstStyle>
            <a:lvl1pPr algn="ctr">
              <a:defRPr sz="3600">
                <a:solidFill>
                  <a:schemeClr val="tx1"/>
                </a:solidFill>
                <a:latin typeface="+mn-ea"/>
                <a:ea typeface="+mn-ea"/>
              </a:defRPr>
            </a:lvl1pPr>
          </a:lstStyle>
          <a:p>
            <a:r>
              <a:rPr lang="zh-TW" altLang="en-US" dirty="0"/>
              <a:t>按一下以編輯母片標題樣式</a:t>
            </a:r>
          </a:p>
        </p:txBody>
      </p:sp>
      <p:sp>
        <p:nvSpPr>
          <p:cNvPr id="19" name="文字版面配置區 3"/>
          <p:cNvSpPr>
            <a:spLocks noGrp="1"/>
          </p:cNvSpPr>
          <p:nvPr>
            <p:ph type="body" sz="half" idx="2"/>
          </p:nvPr>
        </p:nvSpPr>
        <p:spPr>
          <a:xfrm>
            <a:off x="3128390" y="4489744"/>
            <a:ext cx="6502357" cy="559288"/>
          </a:xfrm>
          <a:prstGeom prst="rect">
            <a:avLst/>
          </a:prstGeom>
        </p:spPr>
        <p:txBody>
          <a:bodyPr lIns="93286" tIns="46643" rIns="93286" bIns="46643" anchor="ctr"/>
          <a:lstStyle>
            <a:lvl1pPr marL="0" indent="0" algn="ctr">
              <a:buNone/>
              <a:defRPr sz="2900" b="1"/>
            </a:lvl1pPr>
            <a:lvl2pPr marL="466431" indent="0">
              <a:buNone/>
              <a:defRPr sz="1200"/>
            </a:lvl2pPr>
            <a:lvl3pPr marL="932863" indent="0">
              <a:buNone/>
              <a:defRPr sz="1000"/>
            </a:lvl3pPr>
            <a:lvl4pPr marL="1399295" indent="0">
              <a:buNone/>
              <a:defRPr sz="900"/>
            </a:lvl4pPr>
            <a:lvl5pPr marL="1865728" indent="0">
              <a:buNone/>
              <a:defRPr sz="900"/>
            </a:lvl5pPr>
            <a:lvl6pPr marL="2332159" indent="0">
              <a:buNone/>
              <a:defRPr sz="900"/>
            </a:lvl6pPr>
            <a:lvl7pPr marL="2798590" indent="0">
              <a:buNone/>
              <a:defRPr sz="900"/>
            </a:lvl7pPr>
            <a:lvl8pPr marL="3265022" indent="0">
              <a:buNone/>
              <a:defRPr sz="900"/>
            </a:lvl8pPr>
            <a:lvl9pPr marL="3731453" indent="0">
              <a:buNone/>
              <a:defRPr sz="900"/>
            </a:lvl9pPr>
          </a:lstStyle>
          <a:p>
            <a:pPr lvl="0"/>
            <a:r>
              <a:rPr lang="zh-TW" altLang="en-US"/>
              <a:t>按一下以編輯母片文字樣式</a:t>
            </a:r>
          </a:p>
        </p:txBody>
      </p:sp>
      <p:sp>
        <p:nvSpPr>
          <p:cNvPr id="20" name="文字版面配置區 3"/>
          <p:cNvSpPr>
            <a:spLocks noGrp="1"/>
          </p:cNvSpPr>
          <p:nvPr>
            <p:ph type="body" sz="half" idx="10"/>
          </p:nvPr>
        </p:nvSpPr>
        <p:spPr>
          <a:xfrm>
            <a:off x="3786999" y="5584122"/>
            <a:ext cx="5122507" cy="414941"/>
          </a:xfrm>
          <a:prstGeom prst="rect">
            <a:avLst/>
          </a:prstGeom>
        </p:spPr>
        <p:txBody>
          <a:bodyPr lIns="93286" tIns="46643" rIns="93286" bIns="46643" anchor="ctr"/>
          <a:lstStyle>
            <a:lvl1pPr marL="0" indent="0" algn="ctr">
              <a:buNone/>
              <a:defRPr sz="1600" b="1">
                <a:latin typeface="+mj-ea"/>
                <a:ea typeface="+mj-ea"/>
              </a:defRPr>
            </a:lvl1pPr>
            <a:lvl2pPr marL="466431" indent="0">
              <a:buNone/>
              <a:defRPr sz="1200"/>
            </a:lvl2pPr>
            <a:lvl3pPr marL="932863" indent="0">
              <a:buNone/>
              <a:defRPr sz="1000"/>
            </a:lvl3pPr>
            <a:lvl4pPr marL="1399295" indent="0">
              <a:buNone/>
              <a:defRPr sz="900"/>
            </a:lvl4pPr>
            <a:lvl5pPr marL="1865728" indent="0">
              <a:buNone/>
              <a:defRPr sz="900"/>
            </a:lvl5pPr>
            <a:lvl6pPr marL="2332159" indent="0">
              <a:buNone/>
              <a:defRPr sz="900"/>
            </a:lvl6pPr>
            <a:lvl7pPr marL="2798590" indent="0">
              <a:buNone/>
              <a:defRPr sz="900"/>
            </a:lvl7pPr>
            <a:lvl8pPr marL="3265022" indent="0">
              <a:buNone/>
              <a:defRPr sz="900"/>
            </a:lvl8pPr>
            <a:lvl9pPr marL="3731453"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146817091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標題投影片">
    <p:spTree>
      <p:nvGrpSpPr>
        <p:cNvPr id="1" name=""/>
        <p:cNvGrpSpPr/>
        <p:nvPr/>
      </p:nvGrpSpPr>
      <p:grpSpPr>
        <a:xfrm>
          <a:off x="0" y="0"/>
          <a:ext cx="0" cy="0"/>
          <a:chOff x="0" y="0"/>
          <a:chExt cx="0" cy="0"/>
        </a:xfrm>
      </p:grpSpPr>
      <p:sp>
        <p:nvSpPr>
          <p:cNvPr id="4" name="Line 197"/>
          <p:cNvSpPr>
            <a:spLocks noChangeShapeType="1"/>
          </p:cNvSpPr>
          <p:nvPr userDrawn="1"/>
        </p:nvSpPr>
        <p:spPr bwMode="auto">
          <a:xfrm>
            <a:off x="1133891" y="3030543"/>
            <a:ext cx="10030052"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lIns="93226" tIns="46614" rIns="93226" bIns="46614"/>
          <a:lstStyle/>
          <a:p>
            <a:endParaRPr lang="zh-TW" altLang="en-US">
              <a:latin typeface="+mn-ea"/>
              <a:ea typeface="+mn-ea"/>
            </a:endParaRPr>
          </a:p>
        </p:txBody>
      </p:sp>
      <p:sp>
        <p:nvSpPr>
          <p:cNvPr id="15" name="標題 1"/>
          <p:cNvSpPr>
            <a:spLocks noGrp="1"/>
          </p:cNvSpPr>
          <p:nvPr>
            <p:ph type="title"/>
          </p:nvPr>
        </p:nvSpPr>
        <p:spPr>
          <a:xfrm>
            <a:off x="2122181" y="2304993"/>
            <a:ext cx="8159423" cy="717546"/>
          </a:xfrm>
          <a:prstGeom prst="rect">
            <a:avLst/>
          </a:prstGeom>
        </p:spPr>
        <p:txBody>
          <a:bodyPr lIns="93226" tIns="46614" rIns="93226" bIns="46614" anchor="ctr"/>
          <a:lstStyle>
            <a:lvl1pPr algn="ctr">
              <a:defRPr sz="3600">
                <a:solidFill>
                  <a:schemeClr val="tx1"/>
                </a:solidFill>
                <a:latin typeface="+mn-ea"/>
                <a:ea typeface="+mn-ea"/>
              </a:defRPr>
            </a:lvl1pPr>
          </a:lstStyle>
          <a:p>
            <a:r>
              <a:rPr lang="zh-TW" altLang="en-US" dirty="0"/>
              <a:t>按一下以編輯母片標題樣式</a:t>
            </a:r>
          </a:p>
        </p:txBody>
      </p:sp>
      <p:sp>
        <p:nvSpPr>
          <p:cNvPr id="19" name="文字版面配置區 3"/>
          <p:cNvSpPr>
            <a:spLocks noGrp="1"/>
          </p:cNvSpPr>
          <p:nvPr>
            <p:ph type="body" sz="half" idx="2"/>
          </p:nvPr>
        </p:nvSpPr>
        <p:spPr>
          <a:xfrm>
            <a:off x="3128390" y="4489744"/>
            <a:ext cx="6502357" cy="559288"/>
          </a:xfrm>
          <a:prstGeom prst="rect">
            <a:avLst/>
          </a:prstGeom>
        </p:spPr>
        <p:txBody>
          <a:bodyPr lIns="93226" tIns="46614" rIns="93226" bIns="46614" anchor="ctr"/>
          <a:lstStyle>
            <a:lvl1pPr marL="0" indent="0" algn="ctr">
              <a:buNone/>
              <a:defRPr sz="2900" b="1">
                <a:latin typeface="+mn-ea"/>
                <a:ea typeface="+mn-ea"/>
              </a:defRPr>
            </a:lvl1pPr>
            <a:lvl2pPr marL="466131" indent="0">
              <a:buNone/>
              <a:defRPr sz="1200"/>
            </a:lvl2pPr>
            <a:lvl3pPr marL="932271" indent="0">
              <a:buNone/>
              <a:defRPr sz="1000"/>
            </a:lvl3pPr>
            <a:lvl4pPr marL="1398407" indent="0">
              <a:buNone/>
              <a:defRPr sz="900"/>
            </a:lvl4pPr>
            <a:lvl5pPr marL="1864540" indent="0">
              <a:buNone/>
              <a:defRPr sz="900"/>
            </a:lvl5pPr>
            <a:lvl6pPr marL="2330677" indent="0">
              <a:buNone/>
              <a:defRPr sz="900"/>
            </a:lvl6pPr>
            <a:lvl7pPr marL="2796810" indent="0">
              <a:buNone/>
              <a:defRPr sz="900"/>
            </a:lvl7pPr>
            <a:lvl8pPr marL="3262945" indent="0">
              <a:buNone/>
              <a:defRPr sz="900"/>
            </a:lvl8pPr>
            <a:lvl9pPr marL="3729082"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347833289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9852E481-CD0C-40C6-A824-4D9E21AB1403}"/>
              </a:ext>
            </a:extLst>
          </p:cNvPr>
          <p:cNvSpPr>
            <a:spLocks noGrp="1"/>
          </p:cNvSpPr>
          <p:nvPr>
            <p:ph type="sldNum" sz="quarter" idx="4"/>
          </p:nvPr>
        </p:nvSpPr>
        <p:spPr>
          <a:xfrm>
            <a:off x="114631" y="6309320"/>
            <a:ext cx="580769" cy="365125"/>
          </a:xfrm>
        </p:spPr>
        <p:txBody>
          <a:bodyPr/>
          <a:lstStyle/>
          <a:p>
            <a:pPr defTabSz="914377" fontAlgn="auto" hangingPunct="1">
              <a:spcBef>
                <a:spcPts val="0"/>
              </a:spcBef>
              <a:spcAft>
                <a:spcPts val="0"/>
              </a:spcAft>
            </a:pPr>
            <a:fld id="{3AB2DB24-5BB4-4F1B-973E-A10FA63DFB9A}" type="slidenum">
              <a:rPr lang="en-US">
                <a:solidFill>
                  <a:prstClr val="black"/>
                </a:solidFill>
                <a:latin typeface="Calibri"/>
                <a:ea typeface="+mn-ea"/>
                <a:cs typeface="+mn-cs"/>
              </a:rPr>
              <a:pPr defTabSz="914377" fontAlgn="auto" hangingPunct="1">
                <a:spcBef>
                  <a:spcPts val="0"/>
                </a:spcBef>
                <a:spcAft>
                  <a:spcPts val="0"/>
                </a:spcAft>
              </a:pPr>
              <a:t>‹#›</a:t>
            </a:fld>
            <a:endParaRPr lang="en-US" dirty="0">
              <a:solidFill>
                <a:prstClr val="black"/>
              </a:solidFill>
              <a:latin typeface="Calibri"/>
              <a:ea typeface="+mn-ea"/>
              <a:cs typeface="+mn-cs"/>
            </a:endParaRPr>
          </a:p>
        </p:txBody>
      </p:sp>
    </p:spTree>
    <p:extLst>
      <p:ext uri="{BB962C8B-B14F-4D97-AF65-F5344CB8AC3E}">
        <p14:creationId xmlns:p14="http://schemas.microsoft.com/office/powerpoint/2010/main" val="676936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標題及物件">
    <p:spTree>
      <p:nvGrpSpPr>
        <p:cNvPr id="1" name=""/>
        <p:cNvGrpSpPr/>
        <p:nvPr/>
      </p:nvGrpSpPr>
      <p:grpSpPr>
        <a:xfrm>
          <a:off x="0" y="0"/>
          <a:ext cx="0" cy="0"/>
          <a:chOff x="0" y="0"/>
          <a:chExt cx="0" cy="0"/>
        </a:xfrm>
      </p:grpSpPr>
      <p:sp>
        <p:nvSpPr>
          <p:cNvPr id="5" name="標題 1"/>
          <p:cNvSpPr>
            <a:spLocks noGrp="1"/>
          </p:cNvSpPr>
          <p:nvPr>
            <p:ph type="title"/>
          </p:nvPr>
        </p:nvSpPr>
        <p:spPr>
          <a:xfrm>
            <a:off x="365895" y="150922"/>
            <a:ext cx="11342695" cy="635226"/>
          </a:xfrm>
          <a:prstGeom prst="rect">
            <a:avLst/>
          </a:prstGeom>
        </p:spPr>
        <p:txBody>
          <a:bodyPr anchor="ctr"/>
          <a:lstStyle>
            <a:lvl1pPr algn="l">
              <a:defRPr sz="3265" b="0">
                <a:solidFill>
                  <a:schemeClr val="tx1"/>
                </a:solidFill>
                <a:latin typeface="+mn-ea"/>
                <a:ea typeface="+mn-ea"/>
              </a:defRPr>
            </a:lvl1pPr>
          </a:lstStyle>
          <a:p>
            <a:r>
              <a:rPr lang="zh-TW" altLang="en-US" dirty="0"/>
              <a:t>按一下以編輯母片標題樣式</a:t>
            </a:r>
          </a:p>
        </p:txBody>
      </p:sp>
      <p:sp>
        <p:nvSpPr>
          <p:cNvPr id="3" name="內容版面配置區 2"/>
          <p:cNvSpPr>
            <a:spLocks noGrp="1"/>
          </p:cNvSpPr>
          <p:nvPr>
            <p:ph sz="quarter" idx="10"/>
          </p:nvPr>
        </p:nvSpPr>
        <p:spPr>
          <a:xfrm>
            <a:off x="406041" y="907057"/>
            <a:ext cx="11336724" cy="5474738"/>
          </a:xfrm>
          <a:prstGeom prst="rect">
            <a:avLst/>
          </a:prstGeom>
        </p:spPr>
        <p:txBody>
          <a:bodyPr/>
          <a:lstStyle>
            <a:lvl1pPr>
              <a:spcBef>
                <a:spcPts val="0"/>
              </a:spcBef>
              <a:spcAft>
                <a:spcPts val="612"/>
              </a:spcAft>
              <a:defRPr sz="2449">
                <a:latin typeface="Arial" panose="020B0604020202020204" pitchFamily="34" charset="0"/>
                <a:cs typeface="Arial" panose="020B0604020202020204" pitchFamily="34" charset="0"/>
              </a:defRPr>
            </a:lvl1pPr>
            <a:lvl2pPr marL="147396" indent="-145775">
              <a:spcBef>
                <a:spcPts val="0"/>
              </a:spcBef>
              <a:spcAft>
                <a:spcPts val="612"/>
              </a:spcAft>
              <a:buFont typeface="Wingdings" panose="05000000000000000000" pitchFamily="2" charset="2"/>
              <a:buChar char="n"/>
              <a:defRPr sz="2041">
                <a:latin typeface="Arial" panose="020B0604020202020204" pitchFamily="34" charset="0"/>
                <a:cs typeface="Arial" panose="020B0604020202020204" pitchFamily="34" charset="0"/>
              </a:defRPr>
            </a:lvl2pPr>
            <a:lvl3pPr marL="301269" indent="-152254">
              <a:spcBef>
                <a:spcPts val="0"/>
              </a:spcBef>
              <a:spcAft>
                <a:spcPts val="612"/>
              </a:spcAft>
              <a:buFont typeface="Wingdings" panose="05000000000000000000" pitchFamily="2" charset="2"/>
              <a:buChar char="l"/>
              <a:defRPr sz="1837">
                <a:latin typeface="Arial" panose="020B0604020202020204" pitchFamily="34" charset="0"/>
                <a:cs typeface="Arial" panose="020B0604020202020204" pitchFamily="34" charset="0"/>
              </a:defRPr>
            </a:lvl3pPr>
            <a:lvl4pPr marL="440566" indent="-137677">
              <a:spcBef>
                <a:spcPts val="0"/>
              </a:spcBef>
              <a:spcAft>
                <a:spcPts val="612"/>
              </a:spcAft>
              <a:buFont typeface="Wingdings" panose="05000000000000000000" pitchFamily="2" charset="2"/>
              <a:buChar char="u"/>
              <a:defRPr sz="1632">
                <a:latin typeface="Arial" panose="020B0604020202020204" pitchFamily="34" charset="0"/>
                <a:cs typeface="Arial" panose="020B0604020202020204" pitchFamily="34" charset="0"/>
              </a:defRPr>
            </a:lvl4pPr>
            <a:lvl5pPr marL="594440" indent="-152254">
              <a:spcBef>
                <a:spcPts val="0"/>
              </a:spcBef>
              <a:spcAft>
                <a:spcPts val="612"/>
              </a:spcAft>
              <a:buFont typeface="Arial" panose="020B0604020202020204" pitchFamily="34" charset="0"/>
              <a:buChar char="•"/>
              <a:defRPr sz="1428">
                <a:latin typeface="Arial" panose="020B0604020202020204" pitchFamily="34" charset="0"/>
                <a:cs typeface="Arial" panose="020B0604020202020204" pitchFamily="34" charset="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3324043169"/>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2" name="Line 197"/>
          <p:cNvSpPr>
            <a:spLocks noChangeShapeType="1"/>
          </p:cNvSpPr>
          <p:nvPr userDrawn="1"/>
        </p:nvSpPr>
        <p:spPr bwMode="auto">
          <a:xfrm>
            <a:off x="311171" y="808039"/>
            <a:ext cx="11476567"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lIns="93229" tIns="46619" rIns="93229" bIns="46619"/>
          <a:lstStyle/>
          <a:p>
            <a:endParaRPr lang="zh-TW" altLang="en-US">
              <a:solidFill>
                <a:prstClr val="black"/>
              </a:solidFill>
            </a:endParaRPr>
          </a:p>
        </p:txBody>
      </p:sp>
      <p:sp>
        <p:nvSpPr>
          <p:cNvPr id="3" name="Slide Number Placeholder 5"/>
          <p:cNvSpPr>
            <a:spLocks noGrp="1"/>
          </p:cNvSpPr>
          <p:nvPr>
            <p:ph type="sldNum" sz="quarter" idx="4"/>
          </p:nvPr>
        </p:nvSpPr>
        <p:spPr bwMode="gray">
          <a:xfrm>
            <a:off x="165768" y="6329114"/>
            <a:ext cx="580769" cy="365125"/>
          </a:xfrm>
          <a:prstGeom prst="rect">
            <a:avLst/>
          </a:prstGeom>
        </p:spPr>
        <p:txBody>
          <a:bodyPr/>
          <a:lstStyle/>
          <a:p>
            <a:fld id="{3AB2DB24-5BB4-4F1B-973E-A10FA63DFB9A}" type="slidenum">
              <a:rPr lang="en-US" smtClean="0"/>
              <a:pPr/>
              <a:t>‹#›</a:t>
            </a:fld>
            <a:endParaRPr lang="en-US" dirty="0"/>
          </a:p>
        </p:txBody>
      </p:sp>
    </p:spTree>
    <p:extLst>
      <p:ext uri="{BB962C8B-B14F-4D97-AF65-F5344CB8AC3E}">
        <p14:creationId xmlns:p14="http://schemas.microsoft.com/office/powerpoint/2010/main" val="1928364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標題投影片">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9F41BEDF-2B0E-474C-AE95-13EF7D9169EF}" type="slidenum">
              <a:rPr lang="zh-TW" altLang="en-US" smtClean="0"/>
              <a:t>‹#›</a:t>
            </a:fld>
            <a:endParaRPr lang="zh-TW" altLang="en-US"/>
          </a:p>
        </p:txBody>
      </p:sp>
      <p:sp>
        <p:nvSpPr>
          <p:cNvPr id="7" name="Line 197"/>
          <p:cNvSpPr>
            <a:spLocks noChangeShapeType="1"/>
          </p:cNvSpPr>
          <p:nvPr userDrawn="1"/>
        </p:nvSpPr>
        <p:spPr bwMode="auto">
          <a:xfrm>
            <a:off x="1111251" y="2970213"/>
            <a:ext cx="9829800"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sz="1351"/>
          </a:p>
        </p:txBody>
      </p:sp>
      <p:pic>
        <p:nvPicPr>
          <p:cNvPr id="8" name="Picture 39" descr="C:\Documents and Settings\h00027\桌面\SinoPac logo\永豐銀行logo\永豐銀行logo-1.jpg"/>
          <p:cNvPicPr>
            <a:picLocks noChangeAspect="1" noChangeArrowheads="1"/>
          </p:cNvPicPr>
          <p:nvPr userDrawn="1"/>
        </p:nvPicPr>
        <p:blipFill>
          <a:blip r:embed="rId2">
            <a:lum bright="6000" contrast="12000"/>
            <a:extLst>
              <a:ext uri="{28A0092B-C50C-407E-A947-70E740481C1C}">
                <a14:useLocalDpi xmlns:a14="http://schemas.microsoft.com/office/drawing/2010/main" val="0"/>
              </a:ext>
            </a:extLst>
          </a:blip>
          <a:srcRect/>
          <a:stretch>
            <a:fillRect/>
          </a:stretch>
        </p:blipFill>
        <p:spPr bwMode="auto">
          <a:xfrm>
            <a:off x="402169" y="266701"/>
            <a:ext cx="196942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49931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SlideNameDept"/>
          <p:cNvSpPr>
            <a:spLocks noGrp="1"/>
          </p:cNvSpPr>
          <p:nvPr>
            <p:ph type="body" sz="quarter" idx="11" hasCustomPrompt="1"/>
          </p:nvPr>
        </p:nvSpPr>
        <p:spPr bwMode="gray">
          <a:xfrm>
            <a:off x="219456" y="4290581"/>
            <a:ext cx="4165600" cy="230832"/>
          </a:xfrm>
          <a:prstGeom prst="rect">
            <a:avLst/>
          </a:prstGeom>
        </p:spPr>
        <p:txBody>
          <a:bodyPr vert="horz" lIns="91440" tIns="0" rIns="91440" bIns="45720" rtlCol="0" anchor="t" anchorCtr="0">
            <a:spAutoFit/>
          </a:bodyPr>
          <a:lstStyle>
            <a:lvl1pPr marL="154509" indent="-154509">
              <a:buNone/>
              <a:defRPr lang="en-US" sz="1200" b="0" cap="none" baseline="0" dirty="0" smtClean="0">
                <a:latin typeface="Mark Offc For MC Medium" panose="020B0604020101010102" pitchFamily="34" charset="0"/>
              </a:defRPr>
            </a:lvl1pPr>
          </a:lstStyle>
          <a:p>
            <a:pPr marL="0" lvl="0" indent="0"/>
            <a:r>
              <a:rPr lang="en-US" dirty="0"/>
              <a:t>Click to add presenter name, department</a:t>
            </a:r>
          </a:p>
        </p:txBody>
      </p:sp>
      <p:sp>
        <p:nvSpPr>
          <p:cNvPr id="8" name="Date Placeholder 3"/>
          <p:cNvSpPr>
            <a:spLocks noGrp="1"/>
          </p:cNvSpPr>
          <p:nvPr>
            <p:ph type="dt" sz="half" idx="2"/>
          </p:nvPr>
        </p:nvSpPr>
        <p:spPr bwMode="gray">
          <a:xfrm>
            <a:off x="219456" y="3891284"/>
            <a:ext cx="4164752" cy="365125"/>
          </a:xfrm>
          <a:prstGeom prst="rect">
            <a:avLst/>
          </a:prstGeom>
        </p:spPr>
        <p:txBody>
          <a:bodyPr vert="horz" lIns="91440" tIns="45720" rIns="91440" bIns="0" rtlCol="0" anchor="b" anchorCtr="0"/>
          <a:lstStyle>
            <a:lvl1pPr>
              <a:defRPr lang="en-US" sz="1200" cap="none" smtClean="0">
                <a:latin typeface="Mark Offc For MC Medium" panose="020B0604020101010102" pitchFamily="34" charset="0"/>
              </a:defRPr>
            </a:lvl1pPr>
          </a:lstStyle>
          <a:p>
            <a:endParaRPr lang="en-US" dirty="0"/>
          </a:p>
        </p:txBody>
      </p:sp>
      <p:sp>
        <p:nvSpPr>
          <p:cNvPr id="25" name="Subtitle 2"/>
          <p:cNvSpPr>
            <a:spLocks noGrp="1"/>
          </p:cNvSpPr>
          <p:nvPr>
            <p:ph type="subTitle" idx="1"/>
          </p:nvPr>
        </p:nvSpPr>
        <p:spPr bwMode="gray">
          <a:xfrm>
            <a:off x="219459" y="3292558"/>
            <a:ext cx="7732708" cy="664967"/>
          </a:xfrm>
          <a:prstGeom prst="rect">
            <a:avLst/>
          </a:prstGeom>
          <a:ln>
            <a:noFill/>
          </a:ln>
        </p:spPr>
        <p:txBody>
          <a:bodyPr rIns="91440"/>
          <a:lstStyle>
            <a:lvl1pPr marL="0" indent="0" algn="l">
              <a:lnSpc>
                <a:spcPct val="80000"/>
              </a:lnSpc>
              <a:buNone/>
              <a:defRPr sz="1867">
                <a:solidFill>
                  <a:schemeClr val="tx1"/>
                </a:solidFill>
                <a:latin typeface="+mj-lt"/>
              </a:defRPr>
            </a:lvl1pPr>
            <a:lvl2pPr marL="457177" indent="0" algn="ctr">
              <a:buNone/>
              <a:defRPr sz="2000"/>
            </a:lvl2pPr>
            <a:lvl3pPr marL="914354" indent="0" algn="ctr">
              <a:buNone/>
              <a:defRPr sz="1801"/>
            </a:lvl3pPr>
            <a:lvl4pPr marL="1371531"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US"/>
              <a:t>Click to edit Master subtitle style</a:t>
            </a:r>
            <a:endParaRPr lang="en-US" dirty="0"/>
          </a:p>
        </p:txBody>
      </p:sp>
      <p:sp>
        <p:nvSpPr>
          <p:cNvPr id="24" name="Title 1"/>
          <p:cNvSpPr>
            <a:spLocks noGrp="1"/>
          </p:cNvSpPr>
          <p:nvPr>
            <p:ph type="ctrTitle"/>
          </p:nvPr>
        </p:nvSpPr>
        <p:spPr bwMode="gray">
          <a:xfrm>
            <a:off x="219459" y="1378971"/>
            <a:ext cx="7732708" cy="1895904"/>
          </a:xfrm>
          <a:prstGeom prst="rect">
            <a:avLst/>
          </a:prstGeom>
          <a:ln>
            <a:noFill/>
          </a:ln>
        </p:spPr>
        <p:txBody>
          <a:bodyPr rIns="91440" anchor="b"/>
          <a:lstStyle>
            <a:lvl1pPr algn="l">
              <a:lnSpc>
                <a:spcPct val="80000"/>
              </a:lnSpc>
              <a:defRPr sz="7200" b="0">
                <a:solidFill>
                  <a:schemeClr val="tx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0923119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_Sub-section breaker">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4D879B5-9402-8244-A023-8EAD35B1D060}"/>
              </a:ext>
            </a:extLst>
          </p:cNvPr>
          <p:cNvSpPr>
            <a:spLocks noGrp="1"/>
          </p:cNvSpPr>
          <p:nvPr>
            <p:ph type="pic" sz="quarter" idx="15"/>
          </p:nvPr>
        </p:nvSpPr>
        <p:spPr>
          <a:xfrm>
            <a:off x="0" y="0"/>
            <a:ext cx="12801600" cy="6859200"/>
          </a:xfrm>
          <a:custGeom>
            <a:avLst/>
            <a:gdLst>
              <a:gd name="connsiteX0" fmla="*/ 0 w 9601200"/>
              <a:gd name="connsiteY0" fmla="*/ 0 h 5144400"/>
              <a:gd name="connsiteX1" fmla="*/ 9144000 w 9601200"/>
              <a:gd name="connsiteY1" fmla="*/ 0 h 5144400"/>
              <a:gd name="connsiteX2" fmla="*/ 9601200 w 9601200"/>
              <a:gd name="connsiteY2" fmla="*/ 0 h 5144400"/>
              <a:gd name="connsiteX3" fmla="*/ 9601200 w 9601200"/>
              <a:gd name="connsiteY3" fmla="*/ 431800 h 5144400"/>
              <a:gd name="connsiteX4" fmla="*/ 9144000 w 9601200"/>
              <a:gd name="connsiteY4" fmla="*/ 431800 h 5144400"/>
              <a:gd name="connsiteX5" fmla="*/ 9144000 w 9601200"/>
              <a:gd name="connsiteY5" fmla="*/ 5144400 h 5144400"/>
              <a:gd name="connsiteX6" fmla="*/ 0 w 9601200"/>
              <a:gd name="connsiteY6" fmla="*/ 5144400 h 514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01200" h="5144400">
                <a:moveTo>
                  <a:pt x="0" y="0"/>
                </a:moveTo>
                <a:lnTo>
                  <a:pt x="9144000" y="0"/>
                </a:lnTo>
                <a:lnTo>
                  <a:pt x="9601200" y="0"/>
                </a:lnTo>
                <a:lnTo>
                  <a:pt x="9601200" y="431800"/>
                </a:lnTo>
                <a:lnTo>
                  <a:pt x="9144000" y="431800"/>
                </a:lnTo>
                <a:lnTo>
                  <a:pt x="9144000" y="5144400"/>
                </a:lnTo>
                <a:lnTo>
                  <a:pt x="0" y="5144400"/>
                </a:lnTo>
                <a:close/>
              </a:path>
            </a:pathLst>
          </a:custGeom>
          <a:solidFill>
            <a:schemeClr val="bg1">
              <a:lumMod val="85000"/>
            </a:schemeClr>
          </a:solidFill>
        </p:spPr>
        <p:txBody>
          <a:bodyPr wrap="square">
            <a:noAutofit/>
          </a:bodyPr>
          <a:lstStyle>
            <a:lvl1pPr marL="0" indent="0" algn="l" defTabSz="914377" rtl="0" eaLnBrk="1" latinLnBrk="0" hangingPunct="1">
              <a:lnSpc>
                <a:spcPct val="110000"/>
              </a:lnSpc>
              <a:spcBef>
                <a:spcPts val="0"/>
              </a:spcBef>
              <a:spcAft>
                <a:spcPts val="800"/>
              </a:spcAft>
              <a:buFont typeface="Arial" panose="020B0604020202020204" pitchFamily="34" charset="0"/>
              <a:buNone/>
              <a:defRPr/>
            </a:lvl1pPr>
          </a:lstStyle>
          <a:p>
            <a:pPr marL="0" indent="0" algn="l" defTabSz="685800" rtl="0" eaLnBrk="1" latinLnBrk="0" hangingPunct="1">
              <a:lnSpc>
                <a:spcPct val="110000"/>
              </a:lnSpc>
              <a:spcBef>
                <a:spcPts val="0"/>
              </a:spcBef>
              <a:spcAft>
                <a:spcPts val="600"/>
              </a:spcAft>
              <a:buFont typeface="Arial" panose="020B0604020202020204" pitchFamily="34" charset="0"/>
              <a:buNone/>
            </a:pPr>
            <a:r>
              <a:rPr lang="zh-TW" altLang="en-US"/>
              <a:t>按一下圖示以新增圖片</a:t>
            </a:r>
            <a:endParaRPr lang="en-GB" dirty="0"/>
          </a:p>
        </p:txBody>
      </p:sp>
      <p:sp>
        <p:nvSpPr>
          <p:cNvPr id="5" name="Text Placeholder 4">
            <a:extLst>
              <a:ext uri="{FF2B5EF4-FFF2-40B4-BE49-F238E27FC236}">
                <a16:creationId xmlns:a16="http://schemas.microsoft.com/office/drawing/2014/main" id="{0EDD482B-DFD0-E34D-B7ED-F90E039C92EB}"/>
              </a:ext>
            </a:extLst>
          </p:cNvPr>
          <p:cNvSpPr>
            <a:spLocks noGrp="1"/>
          </p:cNvSpPr>
          <p:nvPr>
            <p:ph type="body" sz="quarter" idx="16"/>
          </p:nvPr>
        </p:nvSpPr>
        <p:spPr>
          <a:xfrm>
            <a:off x="0" y="0"/>
            <a:ext cx="6211200" cy="6860117"/>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a:defRPr>
                <a:solidFill>
                  <a:schemeClr val="bg2">
                    <a:alpha val="0"/>
                  </a:schemeClr>
                </a:solidFill>
              </a:defRPr>
            </a:lvl1pPr>
          </a:lstStyle>
          <a:p>
            <a:pPr lvl="0"/>
            <a:r>
              <a:rPr lang="zh-TW" altLang="en-US"/>
              <a:t>編輯母片文字樣式</a:t>
            </a:r>
          </a:p>
        </p:txBody>
      </p:sp>
      <p:sp>
        <p:nvSpPr>
          <p:cNvPr id="2" name="Title 1">
            <a:extLst>
              <a:ext uri="{FF2B5EF4-FFF2-40B4-BE49-F238E27FC236}">
                <a16:creationId xmlns:a16="http://schemas.microsoft.com/office/drawing/2014/main" id="{62EF4DDE-CDA7-4043-9D51-BEE17F3499DE}"/>
              </a:ext>
            </a:extLst>
          </p:cNvPr>
          <p:cNvSpPr>
            <a:spLocks noGrp="1"/>
          </p:cNvSpPr>
          <p:nvPr>
            <p:ph type="ctrTitle" hasCustomPrompt="1"/>
          </p:nvPr>
        </p:nvSpPr>
        <p:spPr>
          <a:xfrm>
            <a:off x="815665" y="1200744"/>
            <a:ext cx="4992713" cy="1671245"/>
          </a:xfrm>
          <a:prstGeom prst="rect">
            <a:avLst/>
          </a:prstGeom>
        </p:spPr>
        <p:txBody>
          <a:bodyPr anchor="t"/>
          <a:lstStyle>
            <a:lvl1pPr algn="l">
              <a:defRPr sz="5867">
                <a:solidFill>
                  <a:schemeClr val="bg1"/>
                </a:solidFill>
              </a:defRPr>
            </a:lvl1pPr>
          </a:lstStyle>
          <a:p>
            <a:r>
              <a:rPr lang="en-US" dirty="0"/>
              <a:t>Sub-section breaker</a:t>
            </a:r>
            <a:endParaRPr lang="en-GB" dirty="0"/>
          </a:p>
        </p:txBody>
      </p:sp>
      <p:sp>
        <p:nvSpPr>
          <p:cNvPr id="3" name="Subtitle 2">
            <a:extLst>
              <a:ext uri="{FF2B5EF4-FFF2-40B4-BE49-F238E27FC236}">
                <a16:creationId xmlns:a16="http://schemas.microsoft.com/office/drawing/2014/main" id="{44A62007-8883-F448-8696-81DADB57747C}"/>
              </a:ext>
            </a:extLst>
          </p:cNvPr>
          <p:cNvSpPr>
            <a:spLocks noGrp="1"/>
          </p:cNvSpPr>
          <p:nvPr>
            <p:ph type="subTitle" idx="1" hasCustomPrompt="1"/>
          </p:nvPr>
        </p:nvSpPr>
        <p:spPr>
          <a:xfrm>
            <a:off x="815660" y="2894013"/>
            <a:ext cx="3617795" cy="1655763"/>
          </a:xfrm>
          <a:prstGeom prst="rect">
            <a:avLst/>
          </a:prstGeom>
        </p:spPr>
        <p:txBody>
          <a:bodyPr/>
          <a:lstStyle>
            <a:lvl1pPr marL="0" indent="0" algn="l">
              <a:lnSpc>
                <a:spcPct val="100000"/>
              </a:lnSpc>
              <a:buNone/>
              <a:defRPr sz="1867" b="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Use this page to break up the sub-sections within each part of the agenda.</a:t>
            </a:r>
            <a:endParaRPr lang="en-GB" dirty="0"/>
          </a:p>
        </p:txBody>
      </p:sp>
    </p:spTree>
    <p:extLst>
      <p:ext uri="{BB962C8B-B14F-4D97-AF65-F5344CB8AC3E}">
        <p14:creationId xmlns:p14="http://schemas.microsoft.com/office/powerpoint/2010/main" val="4288269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標題投影片">
    <p:spTree>
      <p:nvGrpSpPr>
        <p:cNvPr id="1" name=""/>
        <p:cNvGrpSpPr/>
        <p:nvPr/>
      </p:nvGrpSpPr>
      <p:grpSpPr>
        <a:xfrm>
          <a:off x="0" y="0"/>
          <a:ext cx="0" cy="0"/>
          <a:chOff x="0" y="0"/>
          <a:chExt cx="0" cy="0"/>
        </a:xfrm>
      </p:grpSpPr>
      <p:grpSp>
        <p:nvGrpSpPr>
          <p:cNvPr id="5" name="McK Title Elements"/>
          <p:cNvGrpSpPr>
            <a:grpSpLocks/>
          </p:cNvGrpSpPr>
          <p:nvPr userDrawn="1"/>
        </p:nvGrpSpPr>
        <p:grpSpPr bwMode="auto">
          <a:xfrm>
            <a:off x="3591727" y="2183416"/>
            <a:ext cx="6840045" cy="4601696"/>
            <a:chOff x="1663" y="1348"/>
            <a:chExt cx="3167" cy="2841"/>
          </a:xfrm>
        </p:grpSpPr>
        <p:sp>
          <p:nvSpPr>
            <p:cNvPr id="6" name="McK Confidential" hidden="1"/>
            <p:cNvSpPr txBox="1">
              <a:spLocks noChangeArrowheads="1"/>
            </p:cNvSpPr>
            <p:nvPr userDrawn="1"/>
          </p:nvSpPr>
          <p:spPr bwMode="auto">
            <a:xfrm>
              <a:off x="1663" y="1348"/>
              <a:ext cx="936" cy="136"/>
            </a:xfrm>
            <a:prstGeom prst="rect">
              <a:avLst/>
            </a:prstGeom>
            <a:noFill/>
            <a:ln>
              <a:noFill/>
            </a:ln>
            <a:extLst/>
          </p:spPr>
          <p:txBody>
            <a:bodyPr lIns="0" tIns="0" rIns="0" bIns="0">
              <a:spAutoFit/>
            </a:bodyPr>
            <a:lstStyle>
              <a:lvl1pPr eaLnBrk="0" hangingPunct="0">
                <a:defRPr sz="4000" b="1">
                  <a:solidFill>
                    <a:schemeClr val="tx1"/>
                  </a:solidFill>
                  <a:latin typeface="Arial" charset="0"/>
                  <a:ea typeface="华文楷体" pitchFamily="2" charset="-122"/>
                </a:defRPr>
              </a:lvl1pPr>
              <a:lvl2pPr marL="742950" indent="-285750" eaLnBrk="0" hangingPunct="0">
                <a:defRPr sz="4000" b="1">
                  <a:solidFill>
                    <a:schemeClr val="tx1"/>
                  </a:solidFill>
                  <a:latin typeface="Arial" charset="0"/>
                  <a:ea typeface="华文楷体" pitchFamily="2" charset="-122"/>
                </a:defRPr>
              </a:lvl2pPr>
              <a:lvl3pPr marL="1143000" indent="-228600" eaLnBrk="0" hangingPunct="0">
                <a:defRPr sz="4000" b="1">
                  <a:solidFill>
                    <a:schemeClr val="tx1"/>
                  </a:solidFill>
                  <a:latin typeface="Arial" charset="0"/>
                  <a:ea typeface="华文楷体" pitchFamily="2" charset="-122"/>
                </a:defRPr>
              </a:lvl3pPr>
              <a:lvl4pPr marL="1600200" indent="-228600" eaLnBrk="0" hangingPunct="0">
                <a:defRPr sz="4000" b="1">
                  <a:solidFill>
                    <a:schemeClr val="tx1"/>
                  </a:solidFill>
                  <a:latin typeface="Arial" charset="0"/>
                  <a:ea typeface="华文楷体" pitchFamily="2" charset="-122"/>
                </a:defRPr>
              </a:lvl4pPr>
              <a:lvl5pPr marL="2057400" indent="-228600" eaLnBrk="0" hangingPunct="0">
                <a:defRPr sz="4000" b="1">
                  <a:solidFill>
                    <a:schemeClr val="tx1"/>
                  </a:solidFill>
                  <a:latin typeface="Arial" charset="0"/>
                  <a:ea typeface="华文楷体" pitchFamily="2" charset="-122"/>
                </a:defRPr>
              </a:lvl5pPr>
              <a:lvl6pPr marL="2514600" indent="-228600" eaLnBrk="0" fontAlgn="base" hangingPunct="0">
                <a:spcBef>
                  <a:spcPct val="0"/>
                </a:spcBef>
                <a:spcAft>
                  <a:spcPct val="0"/>
                </a:spcAft>
                <a:defRPr sz="4000" b="1">
                  <a:solidFill>
                    <a:schemeClr val="tx1"/>
                  </a:solidFill>
                  <a:latin typeface="Arial" charset="0"/>
                  <a:ea typeface="华文楷体" pitchFamily="2" charset="-122"/>
                </a:defRPr>
              </a:lvl6pPr>
              <a:lvl7pPr marL="2971800" indent="-228600" eaLnBrk="0" fontAlgn="base" hangingPunct="0">
                <a:spcBef>
                  <a:spcPct val="0"/>
                </a:spcBef>
                <a:spcAft>
                  <a:spcPct val="0"/>
                </a:spcAft>
                <a:defRPr sz="4000" b="1">
                  <a:solidFill>
                    <a:schemeClr val="tx1"/>
                  </a:solidFill>
                  <a:latin typeface="Arial" charset="0"/>
                  <a:ea typeface="华文楷体" pitchFamily="2" charset="-122"/>
                </a:defRPr>
              </a:lvl7pPr>
              <a:lvl8pPr marL="3429000" indent="-228600" eaLnBrk="0" fontAlgn="base" hangingPunct="0">
                <a:spcBef>
                  <a:spcPct val="0"/>
                </a:spcBef>
                <a:spcAft>
                  <a:spcPct val="0"/>
                </a:spcAft>
                <a:defRPr sz="4000" b="1">
                  <a:solidFill>
                    <a:schemeClr val="tx1"/>
                  </a:solidFill>
                  <a:latin typeface="Arial" charset="0"/>
                  <a:ea typeface="华文楷体" pitchFamily="2" charset="-122"/>
                </a:defRPr>
              </a:lvl8pPr>
              <a:lvl9pPr marL="3886200" indent="-228600" eaLnBrk="0" fontAlgn="base" hangingPunct="0">
                <a:spcBef>
                  <a:spcPct val="0"/>
                </a:spcBef>
                <a:spcAft>
                  <a:spcPct val="0"/>
                </a:spcAft>
                <a:defRPr sz="4000" b="1">
                  <a:solidFill>
                    <a:schemeClr val="tx1"/>
                  </a:solidFill>
                  <a:latin typeface="Arial" charset="0"/>
                  <a:ea typeface="华文楷体" pitchFamily="2" charset="-122"/>
                </a:defRPr>
              </a:lvl9pPr>
            </a:lstStyle>
            <a:p>
              <a:pPr eaLnBrk="1" hangingPunct="1">
                <a:defRPr/>
              </a:pPr>
              <a:r>
                <a:rPr lang="en-US" altLang="zh-TW" sz="1400" b="0">
                  <a:ea typeface="新細明體" charset="-120"/>
                </a:rPr>
                <a:t>CONFIDENTIAL</a:t>
              </a:r>
            </a:p>
          </p:txBody>
        </p:sp>
        <p:sp>
          <p:nvSpPr>
            <p:cNvPr id="7" name="McK Document" hidden="1"/>
            <p:cNvSpPr txBox="1">
              <a:spLocks noChangeArrowheads="1"/>
            </p:cNvSpPr>
            <p:nvPr userDrawn="1"/>
          </p:nvSpPr>
          <p:spPr bwMode="auto">
            <a:xfrm>
              <a:off x="1663" y="3047"/>
              <a:ext cx="3167" cy="136"/>
            </a:xfrm>
            <a:prstGeom prst="rect">
              <a:avLst/>
            </a:prstGeom>
            <a:noFill/>
            <a:ln>
              <a:noFill/>
            </a:ln>
            <a:extLst/>
          </p:spPr>
          <p:txBody>
            <a:bodyPr lIns="0" tIns="0" rIns="0" bIns="0" anchor="b">
              <a:spAutoFit/>
            </a:bodyPr>
            <a:lstStyle>
              <a:lvl1pPr eaLnBrk="0" hangingPunct="0">
                <a:defRPr sz="4000" b="1">
                  <a:solidFill>
                    <a:schemeClr val="tx1"/>
                  </a:solidFill>
                  <a:latin typeface="Arial" charset="0"/>
                  <a:ea typeface="华文楷体" pitchFamily="2" charset="-122"/>
                </a:defRPr>
              </a:lvl1pPr>
              <a:lvl2pPr marL="742950" indent="-285750" eaLnBrk="0" hangingPunct="0">
                <a:defRPr sz="4000" b="1">
                  <a:solidFill>
                    <a:schemeClr val="tx1"/>
                  </a:solidFill>
                  <a:latin typeface="Arial" charset="0"/>
                  <a:ea typeface="华文楷体" pitchFamily="2" charset="-122"/>
                </a:defRPr>
              </a:lvl2pPr>
              <a:lvl3pPr marL="1143000" indent="-228600" eaLnBrk="0" hangingPunct="0">
                <a:defRPr sz="4000" b="1">
                  <a:solidFill>
                    <a:schemeClr val="tx1"/>
                  </a:solidFill>
                  <a:latin typeface="Arial" charset="0"/>
                  <a:ea typeface="华文楷体" pitchFamily="2" charset="-122"/>
                </a:defRPr>
              </a:lvl3pPr>
              <a:lvl4pPr marL="1600200" indent="-228600" eaLnBrk="0" hangingPunct="0">
                <a:defRPr sz="4000" b="1">
                  <a:solidFill>
                    <a:schemeClr val="tx1"/>
                  </a:solidFill>
                  <a:latin typeface="Arial" charset="0"/>
                  <a:ea typeface="华文楷体" pitchFamily="2" charset="-122"/>
                </a:defRPr>
              </a:lvl4pPr>
              <a:lvl5pPr marL="2057400" indent="-228600" eaLnBrk="0" hangingPunct="0">
                <a:defRPr sz="4000" b="1">
                  <a:solidFill>
                    <a:schemeClr val="tx1"/>
                  </a:solidFill>
                  <a:latin typeface="Arial" charset="0"/>
                  <a:ea typeface="华文楷体" pitchFamily="2" charset="-122"/>
                </a:defRPr>
              </a:lvl5pPr>
              <a:lvl6pPr marL="2514600" indent="-228600" eaLnBrk="0" fontAlgn="base" hangingPunct="0">
                <a:spcBef>
                  <a:spcPct val="0"/>
                </a:spcBef>
                <a:spcAft>
                  <a:spcPct val="0"/>
                </a:spcAft>
                <a:defRPr sz="4000" b="1">
                  <a:solidFill>
                    <a:schemeClr val="tx1"/>
                  </a:solidFill>
                  <a:latin typeface="Arial" charset="0"/>
                  <a:ea typeface="华文楷体" pitchFamily="2" charset="-122"/>
                </a:defRPr>
              </a:lvl6pPr>
              <a:lvl7pPr marL="2971800" indent="-228600" eaLnBrk="0" fontAlgn="base" hangingPunct="0">
                <a:spcBef>
                  <a:spcPct val="0"/>
                </a:spcBef>
                <a:spcAft>
                  <a:spcPct val="0"/>
                </a:spcAft>
                <a:defRPr sz="4000" b="1">
                  <a:solidFill>
                    <a:schemeClr val="tx1"/>
                  </a:solidFill>
                  <a:latin typeface="Arial" charset="0"/>
                  <a:ea typeface="华文楷体" pitchFamily="2" charset="-122"/>
                </a:defRPr>
              </a:lvl7pPr>
              <a:lvl8pPr marL="3429000" indent="-228600" eaLnBrk="0" fontAlgn="base" hangingPunct="0">
                <a:spcBef>
                  <a:spcPct val="0"/>
                </a:spcBef>
                <a:spcAft>
                  <a:spcPct val="0"/>
                </a:spcAft>
                <a:defRPr sz="4000" b="1">
                  <a:solidFill>
                    <a:schemeClr val="tx1"/>
                  </a:solidFill>
                  <a:latin typeface="Arial" charset="0"/>
                  <a:ea typeface="华文楷体" pitchFamily="2" charset="-122"/>
                </a:defRPr>
              </a:lvl8pPr>
              <a:lvl9pPr marL="3886200" indent="-228600" eaLnBrk="0" fontAlgn="base" hangingPunct="0">
                <a:spcBef>
                  <a:spcPct val="0"/>
                </a:spcBef>
                <a:spcAft>
                  <a:spcPct val="0"/>
                </a:spcAft>
                <a:defRPr sz="4000" b="1">
                  <a:solidFill>
                    <a:schemeClr val="tx1"/>
                  </a:solidFill>
                  <a:latin typeface="Arial" charset="0"/>
                  <a:ea typeface="华文楷体" pitchFamily="2" charset="-122"/>
                </a:defRPr>
              </a:lvl9pPr>
            </a:lstStyle>
            <a:p>
              <a:pPr eaLnBrk="1" hangingPunct="1">
                <a:defRPr/>
              </a:pPr>
              <a:r>
                <a:rPr lang="en-US" altLang="zh-TW" sz="1400" b="0">
                  <a:ea typeface="新細明體" charset="-120"/>
                </a:rPr>
                <a:t>Document</a:t>
              </a:r>
            </a:p>
          </p:txBody>
        </p:sp>
        <p:sp>
          <p:nvSpPr>
            <p:cNvPr id="8" name="McK Date" hidden="1"/>
            <p:cNvSpPr txBox="1">
              <a:spLocks noChangeArrowheads="1"/>
            </p:cNvSpPr>
            <p:nvPr userDrawn="1"/>
          </p:nvSpPr>
          <p:spPr bwMode="auto">
            <a:xfrm>
              <a:off x="1663" y="3216"/>
              <a:ext cx="3167" cy="136"/>
            </a:xfrm>
            <a:prstGeom prst="rect">
              <a:avLst/>
            </a:prstGeom>
            <a:noFill/>
            <a:ln>
              <a:noFill/>
            </a:ln>
            <a:extLst/>
          </p:spPr>
          <p:txBody>
            <a:bodyPr lIns="0" tIns="0" rIns="0" bIns="0">
              <a:spAutoFit/>
            </a:bodyPr>
            <a:lstStyle>
              <a:lvl1pPr eaLnBrk="0" hangingPunct="0">
                <a:defRPr sz="4000" b="1">
                  <a:solidFill>
                    <a:schemeClr val="tx1"/>
                  </a:solidFill>
                  <a:latin typeface="Arial" charset="0"/>
                  <a:ea typeface="华文楷体" pitchFamily="2" charset="-122"/>
                </a:defRPr>
              </a:lvl1pPr>
              <a:lvl2pPr marL="742950" indent="-285750" eaLnBrk="0" hangingPunct="0">
                <a:defRPr sz="4000" b="1">
                  <a:solidFill>
                    <a:schemeClr val="tx1"/>
                  </a:solidFill>
                  <a:latin typeface="Arial" charset="0"/>
                  <a:ea typeface="华文楷体" pitchFamily="2" charset="-122"/>
                </a:defRPr>
              </a:lvl2pPr>
              <a:lvl3pPr marL="1143000" indent="-228600" eaLnBrk="0" hangingPunct="0">
                <a:defRPr sz="4000" b="1">
                  <a:solidFill>
                    <a:schemeClr val="tx1"/>
                  </a:solidFill>
                  <a:latin typeface="Arial" charset="0"/>
                  <a:ea typeface="华文楷体" pitchFamily="2" charset="-122"/>
                </a:defRPr>
              </a:lvl3pPr>
              <a:lvl4pPr marL="1600200" indent="-228600" eaLnBrk="0" hangingPunct="0">
                <a:defRPr sz="4000" b="1">
                  <a:solidFill>
                    <a:schemeClr val="tx1"/>
                  </a:solidFill>
                  <a:latin typeface="Arial" charset="0"/>
                  <a:ea typeface="华文楷体" pitchFamily="2" charset="-122"/>
                </a:defRPr>
              </a:lvl4pPr>
              <a:lvl5pPr marL="2057400" indent="-228600" eaLnBrk="0" hangingPunct="0">
                <a:defRPr sz="4000" b="1">
                  <a:solidFill>
                    <a:schemeClr val="tx1"/>
                  </a:solidFill>
                  <a:latin typeface="Arial" charset="0"/>
                  <a:ea typeface="华文楷体" pitchFamily="2" charset="-122"/>
                </a:defRPr>
              </a:lvl5pPr>
              <a:lvl6pPr marL="2514600" indent="-228600" eaLnBrk="0" fontAlgn="base" hangingPunct="0">
                <a:spcBef>
                  <a:spcPct val="0"/>
                </a:spcBef>
                <a:spcAft>
                  <a:spcPct val="0"/>
                </a:spcAft>
                <a:defRPr sz="4000" b="1">
                  <a:solidFill>
                    <a:schemeClr val="tx1"/>
                  </a:solidFill>
                  <a:latin typeface="Arial" charset="0"/>
                  <a:ea typeface="华文楷体" pitchFamily="2" charset="-122"/>
                </a:defRPr>
              </a:lvl6pPr>
              <a:lvl7pPr marL="2971800" indent="-228600" eaLnBrk="0" fontAlgn="base" hangingPunct="0">
                <a:spcBef>
                  <a:spcPct val="0"/>
                </a:spcBef>
                <a:spcAft>
                  <a:spcPct val="0"/>
                </a:spcAft>
                <a:defRPr sz="4000" b="1">
                  <a:solidFill>
                    <a:schemeClr val="tx1"/>
                  </a:solidFill>
                  <a:latin typeface="Arial" charset="0"/>
                  <a:ea typeface="华文楷体" pitchFamily="2" charset="-122"/>
                </a:defRPr>
              </a:lvl7pPr>
              <a:lvl8pPr marL="3429000" indent="-228600" eaLnBrk="0" fontAlgn="base" hangingPunct="0">
                <a:spcBef>
                  <a:spcPct val="0"/>
                </a:spcBef>
                <a:spcAft>
                  <a:spcPct val="0"/>
                </a:spcAft>
                <a:defRPr sz="4000" b="1">
                  <a:solidFill>
                    <a:schemeClr val="tx1"/>
                  </a:solidFill>
                  <a:latin typeface="Arial" charset="0"/>
                  <a:ea typeface="华文楷体" pitchFamily="2" charset="-122"/>
                </a:defRPr>
              </a:lvl8pPr>
              <a:lvl9pPr marL="3886200" indent="-228600" eaLnBrk="0" fontAlgn="base" hangingPunct="0">
                <a:spcBef>
                  <a:spcPct val="0"/>
                </a:spcBef>
                <a:spcAft>
                  <a:spcPct val="0"/>
                </a:spcAft>
                <a:defRPr sz="4000" b="1">
                  <a:solidFill>
                    <a:schemeClr val="tx1"/>
                  </a:solidFill>
                  <a:latin typeface="Arial" charset="0"/>
                  <a:ea typeface="华文楷体" pitchFamily="2" charset="-122"/>
                </a:defRPr>
              </a:lvl9pPr>
            </a:lstStyle>
            <a:p>
              <a:pPr eaLnBrk="1" hangingPunct="1">
                <a:defRPr/>
              </a:pPr>
              <a:r>
                <a:rPr lang="en-US" altLang="zh-TW" sz="1400" b="0">
                  <a:ea typeface="新細明體" charset="-120"/>
                </a:rPr>
                <a:t>Date</a:t>
              </a:r>
            </a:p>
          </p:txBody>
        </p:sp>
        <p:sp>
          <p:nvSpPr>
            <p:cNvPr id="9" name="McK Disclaimer" hidden="1"/>
            <p:cNvSpPr>
              <a:spLocks noChangeArrowheads="1"/>
            </p:cNvSpPr>
            <p:nvPr userDrawn="1">
              <p:custDataLst>
                <p:tags r:id="rId1"/>
              </p:custDataLst>
            </p:nvPr>
          </p:nvSpPr>
          <p:spPr bwMode="auto">
            <a:xfrm>
              <a:off x="1663" y="3847"/>
              <a:ext cx="2303" cy="342"/>
            </a:xfrm>
            <a:prstGeom prst="rect">
              <a:avLst/>
            </a:prstGeom>
            <a:noFill/>
            <a:ln>
              <a:noFill/>
            </a:ln>
            <a:extLst/>
          </p:spPr>
          <p:txBody>
            <a:bodyPr lIns="0" tIns="0" rIns="0" bIns="0" anchor="b">
              <a:spAutoFit/>
            </a:bodyPr>
            <a:lstStyle>
              <a:lvl1pPr defTabSz="804863" eaLnBrk="0" hangingPunct="0">
                <a:defRPr sz="4000" b="1">
                  <a:solidFill>
                    <a:schemeClr val="tx1"/>
                  </a:solidFill>
                  <a:latin typeface="Arial" charset="0"/>
                  <a:ea typeface="华文楷体" pitchFamily="2" charset="-122"/>
                </a:defRPr>
              </a:lvl1pPr>
              <a:lvl2pPr marL="742950" indent="-285750" defTabSz="804863" eaLnBrk="0" hangingPunct="0">
                <a:defRPr sz="4000" b="1">
                  <a:solidFill>
                    <a:schemeClr val="tx1"/>
                  </a:solidFill>
                  <a:latin typeface="Arial" charset="0"/>
                  <a:ea typeface="华文楷体" pitchFamily="2" charset="-122"/>
                </a:defRPr>
              </a:lvl2pPr>
              <a:lvl3pPr marL="1143000" indent="-228600" defTabSz="804863" eaLnBrk="0" hangingPunct="0">
                <a:defRPr sz="4000" b="1">
                  <a:solidFill>
                    <a:schemeClr val="tx1"/>
                  </a:solidFill>
                  <a:latin typeface="Arial" charset="0"/>
                  <a:ea typeface="华文楷体" pitchFamily="2" charset="-122"/>
                </a:defRPr>
              </a:lvl3pPr>
              <a:lvl4pPr marL="1600200" indent="-228600" defTabSz="804863" eaLnBrk="0" hangingPunct="0">
                <a:defRPr sz="4000" b="1">
                  <a:solidFill>
                    <a:schemeClr val="tx1"/>
                  </a:solidFill>
                  <a:latin typeface="Arial" charset="0"/>
                  <a:ea typeface="华文楷体" pitchFamily="2" charset="-122"/>
                </a:defRPr>
              </a:lvl4pPr>
              <a:lvl5pPr marL="2057400" indent="-228600" defTabSz="804863" eaLnBrk="0" hangingPunct="0">
                <a:defRPr sz="4000" b="1">
                  <a:solidFill>
                    <a:schemeClr val="tx1"/>
                  </a:solidFill>
                  <a:latin typeface="Arial" charset="0"/>
                  <a:ea typeface="华文楷体" pitchFamily="2" charset="-122"/>
                </a:defRPr>
              </a:lvl5pPr>
              <a:lvl6pPr marL="2514600" indent="-228600" defTabSz="804863" eaLnBrk="0" fontAlgn="base" hangingPunct="0">
                <a:spcBef>
                  <a:spcPct val="0"/>
                </a:spcBef>
                <a:spcAft>
                  <a:spcPct val="0"/>
                </a:spcAft>
                <a:defRPr sz="4000" b="1">
                  <a:solidFill>
                    <a:schemeClr val="tx1"/>
                  </a:solidFill>
                  <a:latin typeface="Arial" charset="0"/>
                  <a:ea typeface="华文楷体" pitchFamily="2" charset="-122"/>
                </a:defRPr>
              </a:lvl6pPr>
              <a:lvl7pPr marL="2971800" indent="-228600" defTabSz="804863" eaLnBrk="0" fontAlgn="base" hangingPunct="0">
                <a:spcBef>
                  <a:spcPct val="0"/>
                </a:spcBef>
                <a:spcAft>
                  <a:spcPct val="0"/>
                </a:spcAft>
                <a:defRPr sz="4000" b="1">
                  <a:solidFill>
                    <a:schemeClr val="tx1"/>
                  </a:solidFill>
                  <a:latin typeface="Arial" charset="0"/>
                  <a:ea typeface="华文楷体" pitchFamily="2" charset="-122"/>
                </a:defRPr>
              </a:lvl7pPr>
              <a:lvl8pPr marL="3429000" indent="-228600" defTabSz="804863" eaLnBrk="0" fontAlgn="base" hangingPunct="0">
                <a:spcBef>
                  <a:spcPct val="0"/>
                </a:spcBef>
                <a:spcAft>
                  <a:spcPct val="0"/>
                </a:spcAft>
                <a:defRPr sz="4000" b="1">
                  <a:solidFill>
                    <a:schemeClr val="tx1"/>
                  </a:solidFill>
                  <a:latin typeface="Arial" charset="0"/>
                  <a:ea typeface="华文楷体" pitchFamily="2" charset="-122"/>
                </a:defRPr>
              </a:lvl8pPr>
              <a:lvl9pPr marL="3886200" indent="-228600" defTabSz="804863" eaLnBrk="0" fontAlgn="base" hangingPunct="0">
                <a:spcBef>
                  <a:spcPct val="0"/>
                </a:spcBef>
                <a:spcAft>
                  <a:spcPct val="0"/>
                </a:spcAft>
                <a:defRPr sz="4000" b="1">
                  <a:solidFill>
                    <a:schemeClr val="tx1"/>
                  </a:solidFill>
                  <a:latin typeface="Arial" charset="0"/>
                  <a:ea typeface="华文楷体" pitchFamily="2" charset="-122"/>
                </a:defRPr>
              </a:lvl9pPr>
            </a:lstStyle>
            <a:p>
              <a:pPr>
                <a:defRPr/>
              </a:pPr>
              <a:r>
                <a:rPr lang="en-US" altLang="zh-TW" sz="900" b="0">
                  <a:ea typeface="新細明體" charset="-120"/>
                </a:rPr>
                <a:t>This report is solely for the use of client personnel.  No part of it may be circulated, quoted, or reproduced for distribution outside the client organization without prior written approval from McKinsey &amp; Company. This material was used by McKinsey &amp; Company during an oral presentation; it is not a complete record of the discussion.</a:t>
              </a:r>
            </a:p>
          </p:txBody>
        </p:sp>
      </p:grpSp>
      <p:sp>
        <p:nvSpPr>
          <p:cNvPr id="10" name="Line 197"/>
          <p:cNvSpPr>
            <a:spLocks noChangeShapeType="1"/>
          </p:cNvSpPr>
          <p:nvPr userDrawn="1"/>
        </p:nvSpPr>
        <p:spPr bwMode="auto">
          <a:xfrm>
            <a:off x="1133891" y="3030543"/>
            <a:ext cx="10030052"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lIns="93286" tIns="46643" rIns="93286" bIns="46643"/>
          <a:lstStyle/>
          <a:p>
            <a:endParaRPr lang="zh-TW" altLang="en-US"/>
          </a:p>
        </p:txBody>
      </p:sp>
    </p:spTree>
    <p:extLst>
      <p:ext uri="{BB962C8B-B14F-4D97-AF65-F5344CB8AC3E}">
        <p14:creationId xmlns:p14="http://schemas.microsoft.com/office/powerpoint/2010/main" val="2959220297"/>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標題及內容">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B2397-4B58-C546-82A6-D5DA966217DB}"/>
              </a:ext>
            </a:extLst>
          </p:cNvPr>
          <p:cNvSpPr>
            <a:spLocks noGrp="1"/>
          </p:cNvSpPr>
          <p:nvPr>
            <p:ph type="title"/>
          </p:nvPr>
        </p:nvSpPr>
        <p:spPr>
          <a:xfrm>
            <a:off x="219462" y="256037"/>
            <a:ext cx="3634529" cy="714041"/>
          </a:xfrm>
          <a:prstGeom prst="rect">
            <a:avLst/>
          </a:prstGeom>
        </p:spPr>
        <p:txBody>
          <a:bodyPr/>
          <a:lstStyle>
            <a:lvl1pPr>
              <a:defRPr sz="3200">
                <a:latin typeface="微軟正黑體" panose="020B0604030504040204" pitchFamily="34" charset="-120"/>
                <a:ea typeface="微軟正黑體" panose="020B0604030504040204" pitchFamily="34" charset="-120"/>
              </a:defRPr>
            </a:lvl1pPr>
          </a:lstStyle>
          <a:p>
            <a:r>
              <a:rPr lang="zh-TW" altLang="en-US"/>
              <a:t>按一下以編輯母片標題樣式</a:t>
            </a:r>
            <a:endParaRPr lang="en-GB" dirty="0"/>
          </a:p>
        </p:txBody>
      </p:sp>
      <p:sp>
        <p:nvSpPr>
          <p:cNvPr id="3" name="Content Placeholder 2">
            <a:extLst>
              <a:ext uri="{FF2B5EF4-FFF2-40B4-BE49-F238E27FC236}">
                <a16:creationId xmlns:a16="http://schemas.microsoft.com/office/drawing/2014/main" id="{D7DC7751-4796-4A42-8CAF-B833F7F43634}"/>
              </a:ext>
            </a:extLst>
          </p:cNvPr>
          <p:cNvSpPr>
            <a:spLocks noGrp="1"/>
          </p:cNvSpPr>
          <p:nvPr>
            <p:ph idx="1"/>
          </p:nvPr>
        </p:nvSpPr>
        <p:spPr>
          <a:xfrm>
            <a:off x="4158791" y="256033"/>
            <a:ext cx="7715716" cy="5501075"/>
          </a:xfrm>
          <a:prstGeom prst="rect">
            <a:avLst/>
          </a:prstGeo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dirty="0"/>
          </a:p>
        </p:txBody>
      </p:sp>
      <p:sp>
        <p:nvSpPr>
          <p:cNvPr id="8" name="Text Placeholder 7">
            <a:extLst>
              <a:ext uri="{FF2B5EF4-FFF2-40B4-BE49-F238E27FC236}">
                <a16:creationId xmlns:a16="http://schemas.microsoft.com/office/drawing/2014/main" id="{83279B2C-A531-AA46-9324-92823F62CCBF}"/>
              </a:ext>
            </a:extLst>
          </p:cNvPr>
          <p:cNvSpPr>
            <a:spLocks noGrp="1"/>
          </p:cNvSpPr>
          <p:nvPr>
            <p:ph type="body" sz="quarter" idx="13"/>
          </p:nvPr>
        </p:nvSpPr>
        <p:spPr>
          <a:xfrm>
            <a:off x="835200" y="238063"/>
            <a:ext cx="10515600" cy="194400"/>
          </a:xfrm>
          <a:prstGeom prst="rect">
            <a:avLst/>
          </a:prstGeom>
        </p:spPr>
        <p:txBody>
          <a:bodyPr/>
          <a:lstStyle>
            <a:lvl1pPr>
              <a:defRPr sz="1333">
                <a:solidFill>
                  <a:schemeClr val="tx2"/>
                </a:solidFill>
              </a:defRPr>
            </a:lvl1pPr>
            <a:lvl2pPr>
              <a:defRPr sz="900">
                <a:solidFill>
                  <a:schemeClr val="tx1"/>
                </a:solidFill>
              </a:defRPr>
            </a:lvl2pPr>
            <a:lvl3pPr>
              <a:defRPr sz="900">
                <a:solidFill>
                  <a:schemeClr val="tx1"/>
                </a:solidFill>
              </a:defRPr>
            </a:lvl3pPr>
            <a:lvl4pPr>
              <a:defRPr sz="900">
                <a:solidFill>
                  <a:schemeClr val="tx1"/>
                </a:solidFill>
              </a:defRPr>
            </a:lvl4pPr>
            <a:lvl5pPr>
              <a:defRPr sz="900">
                <a:solidFill>
                  <a:schemeClr val="tx1"/>
                </a:solidFill>
              </a:defRPr>
            </a:lvl5pPr>
          </a:lstStyle>
          <a:p>
            <a:pPr lvl="0"/>
            <a:r>
              <a:rPr lang="zh-TW" altLang="en-US"/>
              <a:t>編輯母片文字樣式</a:t>
            </a:r>
          </a:p>
        </p:txBody>
      </p:sp>
      <p:sp>
        <p:nvSpPr>
          <p:cNvPr id="11" name="Text Placeholder 5">
            <a:extLst>
              <a:ext uri="{FF2B5EF4-FFF2-40B4-BE49-F238E27FC236}">
                <a16:creationId xmlns:a16="http://schemas.microsoft.com/office/drawing/2014/main" id="{58B9EB89-9122-6B4A-ABF7-08E35916C5FA}"/>
              </a:ext>
            </a:extLst>
          </p:cNvPr>
          <p:cNvSpPr>
            <a:spLocks noGrp="1"/>
          </p:cNvSpPr>
          <p:nvPr>
            <p:ph type="body" sz="quarter" idx="17" hasCustomPrompt="1"/>
          </p:nvPr>
        </p:nvSpPr>
        <p:spPr>
          <a:xfrm>
            <a:off x="808569" y="6502541"/>
            <a:ext cx="5287433" cy="167995"/>
          </a:xfrm>
          <a:prstGeom prst="rect">
            <a:avLst/>
          </a:prstGeom>
        </p:spPr>
        <p:txBody>
          <a:bodyPr anchor="ctr"/>
          <a:lstStyle>
            <a:lvl1pPr>
              <a:defRPr sz="1067" b="0" i="1" spc="0" baseline="0">
                <a:solidFill>
                  <a:schemeClr val="tx2"/>
                </a:solidFill>
              </a:defRPr>
            </a:lvl1pPr>
          </a:lstStyle>
          <a:p>
            <a:pPr lvl="0"/>
            <a:r>
              <a:rPr lang="en-US" dirty="0"/>
              <a:t>Source:</a:t>
            </a:r>
            <a:endParaRPr lang="en-GB" dirty="0"/>
          </a:p>
        </p:txBody>
      </p:sp>
    </p:spTree>
    <p:extLst>
      <p:ext uri="{BB962C8B-B14F-4D97-AF65-F5344CB8AC3E}">
        <p14:creationId xmlns:p14="http://schemas.microsoft.com/office/powerpoint/2010/main" val="15833827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Graphic - Light">
    <p:bg bwMode="gray">
      <p:bgPr>
        <a:solidFill>
          <a:srgbClr val="F7F7F7"/>
        </a:solidFill>
        <a:effectLst/>
      </p:bgPr>
    </p:bg>
    <p:spTree>
      <p:nvGrpSpPr>
        <p:cNvPr id="1" name=""/>
        <p:cNvGrpSpPr/>
        <p:nvPr/>
      </p:nvGrpSpPr>
      <p:grpSpPr>
        <a:xfrm>
          <a:off x="0" y="0"/>
          <a:ext cx="0" cy="0"/>
          <a:chOff x="0" y="0"/>
          <a:chExt cx="0" cy="0"/>
        </a:xfrm>
      </p:grpSpPr>
      <p:sp>
        <p:nvSpPr>
          <p:cNvPr id="3" name="TitleSlideNameDept"/>
          <p:cNvSpPr>
            <a:spLocks noGrp="1"/>
          </p:cNvSpPr>
          <p:nvPr>
            <p:ph type="body" sz="quarter" idx="11" hasCustomPrompt="1"/>
          </p:nvPr>
        </p:nvSpPr>
        <p:spPr bwMode="gray">
          <a:xfrm>
            <a:off x="219456" y="4290581"/>
            <a:ext cx="4165600" cy="230832"/>
          </a:xfrm>
          <a:prstGeom prst="rect">
            <a:avLst/>
          </a:prstGeom>
        </p:spPr>
        <p:txBody>
          <a:bodyPr vert="horz" lIns="91440" tIns="0" rIns="91440" bIns="45720" rtlCol="0" anchor="t" anchorCtr="0">
            <a:spAutoFit/>
          </a:bodyPr>
          <a:lstStyle>
            <a:lvl1pPr marL="154509" indent="-154509">
              <a:buNone/>
              <a:defRPr lang="en-US" sz="1200" b="0" cap="none" baseline="0" dirty="0" smtClean="0">
                <a:latin typeface="Mark Offc For MC Medium" panose="020B0604020101010102" pitchFamily="34" charset="0"/>
              </a:defRPr>
            </a:lvl1pPr>
          </a:lstStyle>
          <a:p>
            <a:pPr marL="0" lvl="0" indent="0"/>
            <a:r>
              <a:rPr lang="en-US" dirty="0"/>
              <a:t>Click to add presenter name, department</a:t>
            </a:r>
          </a:p>
        </p:txBody>
      </p:sp>
      <p:sp>
        <p:nvSpPr>
          <p:cNvPr id="26" name="Date Placeholder 3"/>
          <p:cNvSpPr>
            <a:spLocks noGrp="1"/>
          </p:cNvSpPr>
          <p:nvPr>
            <p:ph type="dt" sz="half" idx="2"/>
          </p:nvPr>
        </p:nvSpPr>
        <p:spPr bwMode="gray">
          <a:xfrm>
            <a:off x="219456" y="3891284"/>
            <a:ext cx="4164752" cy="365125"/>
          </a:xfrm>
          <a:prstGeom prst="rect">
            <a:avLst/>
          </a:prstGeom>
        </p:spPr>
        <p:txBody>
          <a:bodyPr vert="horz" lIns="91440" tIns="45720" rIns="91440" bIns="0" rtlCol="0" anchor="b" anchorCtr="0"/>
          <a:lstStyle>
            <a:lvl1pPr>
              <a:defRPr lang="en-US" sz="1200" cap="none" smtClean="0">
                <a:latin typeface="Mark Offc For MC Medium" panose="020B0604020101010102" pitchFamily="34" charset="0"/>
              </a:defRPr>
            </a:lvl1pPr>
          </a:lstStyle>
          <a:p>
            <a:endParaRPr lang="en-US" dirty="0"/>
          </a:p>
        </p:txBody>
      </p:sp>
      <p:sp>
        <p:nvSpPr>
          <p:cNvPr id="25" name="Subtitle 2"/>
          <p:cNvSpPr>
            <a:spLocks noGrp="1"/>
          </p:cNvSpPr>
          <p:nvPr>
            <p:ph type="subTitle" idx="1"/>
          </p:nvPr>
        </p:nvSpPr>
        <p:spPr bwMode="gray">
          <a:xfrm>
            <a:off x="219459" y="3292558"/>
            <a:ext cx="7732708" cy="664967"/>
          </a:xfrm>
          <a:prstGeom prst="rect">
            <a:avLst/>
          </a:prstGeom>
          <a:ln>
            <a:noFill/>
          </a:ln>
        </p:spPr>
        <p:txBody>
          <a:bodyPr rIns="91440"/>
          <a:lstStyle>
            <a:lvl1pPr marL="0" indent="0" algn="l">
              <a:lnSpc>
                <a:spcPct val="80000"/>
              </a:lnSpc>
              <a:buNone/>
              <a:defRPr sz="1867">
                <a:solidFill>
                  <a:schemeClr val="tx1"/>
                </a:solidFill>
                <a:latin typeface="+mj-lt"/>
              </a:defRPr>
            </a:lvl1pPr>
            <a:lvl2pPr marL="457177" indent="0" algn="ctr">
              <a:buNone/>
              <a:defRPr sz="2000"/>
            </a:lvl2pPr>
            <a:lvl3pPr marL="914354" indent="0" algn="ctr">
              <a:buNone/>
              <a:defRPr sz="1801"/>
            </a:lvl3pPr>
            <a:lvl4pPr marL="1371531"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US"/>
              <a:t>Click to edit Master subtitle style</a:t>
            </a:r>
            <a:endParaRPr lang="en-US" dirty="0"/>
          </a:p>
        </p:txBody>
      </p:sp>
      <p:sp>
        <p:nvSpPr>
          <p:cNvPr id="24" name="Title 1"/>
          <p:cNvSpPr>
            <a:spLocks noGrp="1"/>
          </p:cNvSpPr>
          <p:nvPr>
            <p:ph type="ctrTitle"/>
          </p:nvPr>
        </p:nvSpPr>
        <p:spPr bwMode="gray">
          <a:xfrm>
            <a:off x="219459" y="1378971"/>
            <a:ext cx="7732708" cy="1895904"/>
          </a:xfrm>
          <a:prstGeom prst="rect">
            <a:avLst/>
          </a:prstGeom>
          <a:ln>
            <a:noFill/>
          </a:ln>
        </p:spPr>
        <p:txBody>
          <a:bodyPr rIns="91440" anchor="b"/>
          <a:lstStyle>
            <a:lvl1pPr algn="l">
              <a:lnSpc>
                <a:spcPct val="80000"/>
              </a:lnSpc>
              <a:defRPr sz="7200" b="0">
                <a:solidFill>
                  <a:schemeClr val="tx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6847025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Image - Light">
    <p:bg bwMode="gray">
      <p:bgPr>
        <a:solidFill>
          <a:srgbClr val="F7F7F7"/>
        </a:solidFill>
        <a:effectLst/>
      </p:bgPr>
    </p:bg>
    <p:spTree>
      <p:nvGrpSpPr>
        <p:cNvPr id="1" name=""/>
        <p:cNvGrpSpPr/>
        <p:nvPr/>
      </p:nvGrpSpPr>
      <p:grpSpPr>
        <a:xfrm>
          <a:off x="0" y="0"/>
          <a:ext cx="0" cy="0"/>
          <a:chOff x="0" y="0"/>
          <a:chExt cx="0" cy="0"/>
        </a:xfrm>
      </p:grpSpPr>
      <p:sp>
        <p:nvSpPr>
          <p:cNvPr id="9" name="TitleSlideNameDept"/>
          <p:cNvSpPr>
            <a:spLocks noGrp="1"/>
          </p:cNvSpPr>
          <p:nvPr>
            <p:ph type="body" sz="quarter" idx="11" hasCustomPrompt="1"/>
          </p:nvPr>
        </p:nvSpPr>
        <p:spPr bwMode="gray">
          <a:xfrm>
            <a:off x="219456" y="4290581"/>
            <a:ext cx="4165600" cy="230832"/>
          </a:xfrm>
          <a:prstGeom prst="rect">
            <a:avLst/>
          </a:prstGeom>
        </p:spPr>
        <p:txBody>
          <a:bodyPr vert="horz" lIns="91440" tIns="0" rIns="91440" bIns="45720" rtlCol="0" anchor="t" anchorCtr="0">
            <a:spAutoFit/>
          </a:bodyPr>
          <a:lstStyle>
            <a:lvl1pPr marL="154509" indent="-154509">
              <a:buNone/>
              <a:defRPr lang="en-US" sz="1200" b="0" cap="none" baseline="0" dirty="0" smtClean="0">
                <a:latin typeface="Mark Offc For MC Medium" panose="020B0604020101010102" pitchFamily="34" charset="0"/>
              </a:defRPr>
            </a:lvl1pPr>
          </a:lstStyle>
          <a:p>
            <a:pPr marL="0" lvl="0" indent="0"/>
            <a:r>
              <a:rPr lang="en-US" dirty="0"/>
              <a:t>Click to add presenter name, department</a:t>
            </a:r>
          </a:p>
        </p:txBody>
      </p:sp>
      <p:sp>
        <p:nvSpPr>
          <p:cNvPr id="8" name="Date Placeholder 3"/>
          <p:cNvSpPr>
            <a:spLocks noGrp="1"/>
          </p:cNvSpPr>
          <p:nvPr>
            <p:ph type="dt" sz="half" idx="2"/>
          </p:nvPr>
        </p:nvSpPr>
        <p:spPr bwMode="gray">
          <a:xfrm>
            <a:off x="219456" y="3891284"/>
            <a:ext cx="4164752" cy="365125"/>
          </a:xfrm>
          <a:prstGeom prst="rect">
            <a:avLst/>
          </a:prstGeom>
        </p:spPr>
        <p:txBody>
          <a:bodyPr vert="horz" lIns="91440" tIns="45720" rIns="91440" bIns="0" rtlCol="0" anchor="b" anchorCtr="0"/>
          <a:lstStyle>
            <a:lvl1pPr>
              <a:defRPr lang="en-US" sz="1200" cap="none" smtClean="0">
                <a:latin typeface="Mark Offc For MC Medium" panose="020B0604020101010102" pitchFamily="34" charset="0"/>
              </a:defRPr>
            </a:lvl1pPr>
          </a:lstStyle>
          <a:p>
            <a:endParaRPr lang="en-US" dirty="0"/>
          </a:p>
        </p:txBody>
      </p:sp>
      <p:sp>
        <p:nvSpPr>
          <p:cNvPr id="24" name="Subtitle 2"/>
          <p:cNvSpPr>
            <a:spLocks noGrp="1"/>
          </p:cNvSpPr>
          <p:nvPr>
            <p:ph type="subTitle" idx="1"/>
          </p:nvPr>
        </p:nvSpPr>
        <p:spPr bwMode="gray">
          <a:xfrm>
            <a:off x="219459" y="3292558"/>
            <a:ext cx="5820833" cy="664967"/>
          </a:xfrm>
          <a:prstGeom prst="rect">
            <a:avLst/>
          </a:prstGeom>
          <a:ln>
            <a:noFill/>
          </a:ln>
        </p:spPr>
        <p:txBody>
          <a:bodyPr rIns="91440"/>
          <a:lstStyle>
            <a:lvl1pPr marL="0" indent="0" algn="l">
              <a:lnSpc>
                <a:spcPct val="80000"/>
              </a:lnSpc>
              <a:buNone/>
              <a:defRPr sz="1867">
                <a:solidFill>
                  <a:schemeClr val="tx1"/>
                </a:solidFill>
                <a:latin typeface="+mj-lt"/>
              </a:defRPr>
            </a:lvl1pPr>
            <a:lvl2pPr marL="457177" indent="0" algn="ctr">
              <a:buNone/>
              <a:defRPr sz="2000"/>
            </a:lvl2pPr>
            <a:lvl3pPr marL="914354" indent="0" algn="ctr">
              <a:buNone/>
              <a:defRPr sz="1801"/>
            </a:lvl3pPr>
            <a:lvl4pPr marL="1371531"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US"/>
              <a:t>Click to edit Master subtitle style</a:t>
            </a:r>
            <a:endParaRPr lang="en-US" dirty="0"/>
          </a:p>
        </p:txBody>
      </p:sp>
      <p:sp>
        <p:nvSpPr>
          <p:cNvPr id="23" name="Title 1"/>
          <p:cNvSpPr>
            <a:spLocks noGrp="1"/>
          </p:cNvSpPr>
          <p:nvPr>
            <p:ph type="ctrTitle"/>
          </p:nvPr>
        </p:nvSpPr>
        <p:spPr bwMode="gray">
          <a:xfrm>
            <a:off x="219459" y="788041"/>
            <a:ext cx="5820833" cy="2486835"/>
          </a:xfrm>
          <a:prstGeom prst="rect">
            <a:avLst/>
          </a:prstGeom>
          <a:ln>
            <a:noFill/>
          </a:ln>
        </p:spPr>
        <p:txBody>
          <a:bodyPr rIns="91440" anchor="b"/>
          <a:lstStyle>
            <a:lvl1pPr algn="l">
              <a:lnSpc>
                <a:spcPct val="80000"/>
              </a:lnSpc>
              <a:defRPr sz="6400" b="0">
                <a:solidFill>
                  <a:schemeClr val="tx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6898806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Custom Image - Light">
    <p:bg bwMode="gray">
      <p:bgPr>
        <a:solidFill>
          <a:srgbClr val="F7F7F7"/>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hasCustomPrompt="1"/>
          </p:nvPr>
        </p:nvSpPr>
        <p:spPr bwMode="gray">
          <a:xfrm>
            <a:off x="6096000" y="0"/>
            <a:ext cx="6096000" cy="6858000"/>
          </a:xfrm>
          <a:prstGeom prst="rect">
            <a:avLst/>
          </a:prstGeom>
        </p:spPr>
        <p:txBody>
          <a:bodyPr bIns="2011680" anchor="b" anchorCtr="0"/>
          <a:lstStyle>
            <a:lvl1pPr marL="0" indent="0" algn="ctr">
              <a:buNone/>
              <a:defRPr sz="1600">
                <a:solidFill>
                  <a:srgbClr val="B9B9B9"/>
                </a:solidFill>
                <a:latin typeface="+mn-lt"/>
              </a:defRPr>
            </a:lvl1pPr>
          </a:lstStyle>
          <a:p>
            <a:r>
              <a:rPr lang="en-US" dirty="0"/>
              <a:t>Click icon to add image.</a:t>
            </a:r>
            <a:br>
              <a:rPr lang="en-US" dirty="0"/>
            </a:br>
            <a:r>
              <a:rPr lang="en-US" dirty="0"/>
              <a:t>Get </a:t>
            </a:r>
            <a:r>
              <a:rPr lang="en-US" dirty="0" err="1"/>
              <a:t>Mastercard</a:t>
            </a:r>
            <a:r>
              <a:rPr lang="en-US" dirty="0"/>
              <a:t> approved photography and</a:t>
            </a:r>
            <a:br>
              <a:rPr lang="en-US" dirty="0"/>
            </a:br>
            <a:r>
              <a:rPr lang="en-US" dirty="0"/>
              <a:t>imagery guidelines at designcenter.mastercard.com.</a:t>
            </a:r>
          </a:p>
        </p:txBody>
      </p:sp>
      <p:sp>
        <p:nvSpPr>
          <p:cNvPr id="10" name="TitleSlideNameDept"/>
          <p:cNvSpPr>
            <a:spLocks noGrp="1"/>
          </p:cNvSpPr>
          <p:nvPr>
            <p:ph type="body" sz="quarter" idx="12" hasCustomPrompt="1"/>
          </p:nvPr>
        </p:nvSpPr>
        <p:spPr bwMode="gray">
          <a:xfrm>
            <a:off x="219456" y="4290581"/>
            <a:ext cx="4165600" cy="230832"/>
          </a:xfrm>
          <a:prstGeom prst="rect">
            <a:avLst/>
          </a:prstGeom>
        </p:spPr>
        <p:txBody>
          <a:bodyPr vert="horz" lIns="91440" tIns="0" rIns="91440" bIns="45720" rtlCol="0" anchor="t" anchorCtr="0">
            <a:spAutoFit/>
          </a:bodyPr>
          <a:lstStyle>
            <a:lvl1pPr marL="154509" indent="-154509">
              <a:buNone/>
              <a:defRPr lang="en-US" sz="1200" b="0" cap="none" baseline="0" dirty="0" smtClean="0">
                <a:latin typeface="Mark Offc For MC Medium" panose="020B0604020101010102" pitchFamily="34" charset="0"/>
              </a:defRPr>
            </a:lvl1pPr>
          </a:lstStyle>
          <a:p>
            <a:pPr marL="0" lvl="0" indent="0"/>
            <a:r>
              <a:rPr lang="en-US" dirty="0"/>
              <a:t>Click to add presenter name, department</a:t>
            </a:r>
          </a:p>
        </p:txBody>
      </p:sp>
      <p:sp>
        <p:nvSpPr>
          <p:cNvPr id="8" name="Date Placeholder 3"/>
          <p:cNvSpPr>
            <a:spLocks noGrp="1"/>
          </p:cNvSpPr>
          <p:nvPr>
            <p:ph type="dt" sz="half" idx="2"/>
          </p:nvPr>
        </p:nvSpPr>
        <p:spPr bwMode="gray">
          <a:xfrm>
            <a:off x="219456" y="3891284"/>
            <a:ext cx="4164752" cy="365125"/>
          </a:xfrm>
          <a:prstGeom prst="rect">
            <a:avLst/>
          </a:prstGeom>
        </p:spPr>
        <p:txBody>
          <a:bodyPr vert="horz" lIns="91440" tIns="45720" rIns="91440" bIns="0" rtlCol="0" anchor="b" anchorCtr="0"/>
          <a:lstStyle>
            <a:lvl1pPr>
              <a:defRPr lang="en-US" sz="1200" cap="none" smtClean="0">
                <a:latin typeface="Mark Offc For MC Medium" panose="020B0604020101010102" pitchFamily="34" charset="0"/>
              </a:defRPr>
            </a:lvl1pPr>
          </a:lstStyle>
          <a:p>
            <a:endParaRPr lang="en-US" dirty="0"/>
          </a:p>
        </p:txBody>
      </p:sp>
      <p:sp>
        <p:nvSpPr>
          <p:cNvPr id="24" name="Subtitle 2"/>
          <p:cNvSpPr>
            <a:spLocks noGrp="1"/>
          </p:cNvSpPr>
          <p:nvPr>
            <p:ph type="subTitle" idx="1"/>
          </p:nvPr>
        </p:nvSpPr>
        <p:spPr bwMode="gray">
          <a:xfrm>
            <a:off x="219459" y="3292558"/>
            <a:ext cx="5820833" cy="664967"/>
          </a:xfrm>
          <a:prstGeom prst="rect">
            <a:avLst/>
          </a:prstGeom>
          <a:ln>
            <a:noFill/>
          </a:ln>
        </p:spPr>
        <p:txBody>
          <a:bodyPr rIns="91440"/>
          <a:lstStyle>
            <a:lvl1pPr marL="0" indent="0" algn="l">
              <a:lnSpc>
                <a:spcPct val="80000"/>
              </a:lnSpc>
              <a:buNone/>
              <a:defRPr sz="1867">
                <a:solidFill>
                  <a:schemeClr val="tx1"/>
                </a:solidFill>
                <a:latin typeface="+mj-lt"/>
              </a:defRPr>
            </a:lvl1pPr>
            <a:lvl2pPr marL="457177" indent="0" algn="ctr">
              <a:buNone/>
              <a:defRPr sz="2000"/>
            </a:lvl2pPr>
            <a:lvl3pPr marL="914354" indent="0" algn="ctr">
              <a:buNone/>
              <a:defRPr sz="1801"/>
            </a:lvl3pPr>
            <a:lvl4pPr marL="1371531"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US"/>
              <a:t>Click to edit Master subtitle style</a:t>
            </a:r>
            <a:endParaRPr lang="en-US" dirty="0"/>
          </a:p>
        </p:txBody>
      </p:sp>
      <p:sp>
        <p:nvSpPr>
          <p:cNvPr id="23" name="Title 1"/>
          <p:cNvSpPr>
            <a:spLocks noGrp="1"/>
          </p:cNvSpPr>
          <p:nvPr>
            <p:ph type="ctrTitle"/>
          </p:nvPr>
        </p:nvSpPr>
        <p:spPr bwMode="gray">
          <a:xfrm>
            <a:off x="219459" y="788041"/>
            <a:ext cx="5820833" cy="2486835"/>
          </a:xfrm>
          <a:prstGeom prst="rect">
            <a:avLst/>
          </a:prstGeom>
          <a:ln>
            <a:noFill/>
          </a:ln>
        </p:spPr>
        <p:txBody>
          <a:bodyPr rIns="91440" anchor="b"/>
          <a:lstStyle>
            <a:lvl1pPr algn="l">
              <a:lnSpc>
                <a:spcPct val="80000"/>
              </a:lnSpc>
              <a:defRPr sz="6400" b="0">
                <a:solidFill>
                  <a:schemeClr val="tx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9941875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of Contents">
    <p:bg>
      <p:bgPr>
        <a:solidFill>
          <a:srgbClr val="F7F7F7"/>
        </a:solidFill>
        <a:effectLst/>
      </p:bgPr>
    </p:bg>
    <p:spTree>
      <p:nvGrpSpPr>
        <p:cNvPr id="1" name=""/>
        <p:cNvGrpSpPr/>
        <p:nvPr/>
      </p:nvGrpSpPr>
      <p:grpSpPr>
        <a:xfrm>
          <a:off x="0" y="0"/>
          <a:ext cx="0" cy="0"/>
          <a:chOff x="0" y="0"/>
          <a:chExt cx="0" cy="0"/>
        </a:xfrm>
      </p:grpSpPr>
      <p:sp>
        <p:nvSpPr>
          <p:cNvPr id="13" name="Slide Number Placeholder 5"/>
          <p:cNvSpPr>
            <a:spLocks noGrp="1"/>
          </p:cNvSpPr>
          <p:nvPr>
            <p:ph type="sldNum" sz="quarter" idx="17"/>
          </p:nvPr>
        </p:nvSpPr>
        <p:spPr bwMode="gray">
          <a:xfrm>
            <a:off x="11293741" y="6423940"/>
            <a:ext cx="580769" cy="365125"/>
          </a:xfrm>
          <a:prstGeom prst="rect">
            <a:avLst/>
          </a:prstGeom>
        </p:spPr>
        <p:txBody>
          <a:bodyPr/>
          <a:lstStyle/>
          <a:p>
            <a:fld id="{3AB2DB24-5BB4-4F1B-973E-A10FA63DFB9A}" type="slidenum">
              <a:rPr lang="en-US" smtClean="0"/>
              <a:pPr/>
              <a:t>‹#›</a:t>
            </a:fld>
            <a:endParaRPr lang="en-US" dirty="0"/>
          </a:p>
        </p:txBody>
      </p:sp>
      <p:sp>
        <p:nvSpPr>
          <p:cNvPr id="12" name="Footer Placeholder 4"/>
          <p:cNvSpPr>
            <a:spLocks noGrp="1"/>
          </p:cNvSpPr>
          <p:nvPr>
            <p:ph type="ftr" sz="quarter" idx="16"/>
          </p:nvPr>
        </p:nvSpPr>
        <p:spPr bwMode="gray">
          <a:xfrm>
            <a:off x="6294684" y="6423940"/>
            <a:ext cx="4800368" cy="365125"/>
          </a:xfrm>
          <a:prstGeom prst="rect">
            <a:avLst/>
          </a:prstGeom>
        </p:spPr>
        <p:txBody>
          <a:bodyPr/>
          <a:lstStyle/>
          <a:p>
            <a:endParaRPr lang="en-US" dirty="0"/>
          </a:p>
        </p:txBody>
      </p:sp>
      <p:sp>
        <p:nvSpPr>
          <p:cNvPr id="11" name="Date Placeholder 3"/>
          <p:cNvSpPr>
            <a:spLocks noGrp="1"/>
          </p:cNvSpPr>
          <p:nvPr>
            <p:ph type="dt" sz="half" idx="15"/>
          </p:nvPr>
        </p:nvSpPr>
        <p:spPr bwMode="gray">
          <a:xfrm>
            <a:off x="4158793" y="6423940"/>
            <a:ext cx="1937212" cy="365125"/>
          </a:xfrm>
          <a:prstGeom prst="rect">
            <a:avLst/>
          </a:prstGeom>
        </p:spPr>
        <p:txBody>
          <a:bodyPr/>
          <a:lstStyle/>
          <a:p>
            <a:endParaRPr lang="en-US" dirty="0"/>
          </a:p>
        </p:txBody>
      </p:sp>
      <p:sp>
        <p:nvSpPr>
          <p:cNvPr id="8" name="Text Placeholder 7"/>
          <p:cNvSpPr>
            <a:spLocks noGrp="1"/>
          </p:cNvSpPr>
          <p:nvPr>
            <p:ph type="body" sz="quarter" idx="14"/>
          </p:nvPr>
        </p:nvSpPr>
        <p:spPr bwMode="gray">
          <a:xfrm>
            <a:off x="4159251" y="1389888"/>
            <a:ext cx="7715251" cy="4376928"/>
          </a:xfrm>
          <a:prstGeom prst="rect">
            <a:avLst/>
          </a:prstGeom>
        </p:spPr>
        <p:txBody>
          <a:bodyPr/>
          <a:lstStyle>
            <a:lvl1pPr marL="457189" indent="-457189">
              <a:buSzPct val="50000"/>
              <a:buFont typeface="+mj-lt"/>
              <a:buAutoNum type="arabicPeriod"/>
              <a:defRPr sz="2933"/>
            </a:lvl1pPr>
            <a:lvl2pPr marL="681550" indent="-184146">
              <a:buFont typeface="Mark Offc For MC" panose="020B0604020202020204" pitchFamily="34" charset="0"/>
              <a:buChar char="•"/>
              <a:defRPr/>
            </a:lvl2pPr>
            <a:lvl3pPr marL="685783" indent="0">
              <a:buNone/>
              <a:defRPr/>
            </a:lvl3pPr>
            <a:lvl4pPr marL="996926" indent="-175680">
              <a:defRPr/>
            </a:lvl4pPr>
            <a:lvl5pPr marL="1140855" indent="-152396">
              <a:defRPr/>
            </a:lvl5pPr>
          </a:lstStyle>
          <a:p>
            <a:pPr lvl="0"/>
            <a:r>
              <a:rPr lang="en-US"/>
              <a:t>Click to edit Master text styles</a:t>
            </a:r>
          </a:p>
          <a:p>
            <a:pPr lvl="1"/>
            <a:r>
              <a:rPr lang="en-US"/>
              <a:t>Second level</a:t>
            </a:r>
          </a:p>
        </p:txBody>
      </p:sp>
      <p:sp>
        <p:nvSpPr>
          <p:cNvPr id="22" name="Subtitle 2"/>
          <p:cNvSpPr>
            <a:spLocks noGrp="1"/>
          </p:cNvSpPr>
          <p:nvPr>
            <p:ph type="body" idx="13" hasCustomPrompt="1"/>
          </p:nvPr>
        </p:nvSpPr>
        <p:spPr bwMode="gray">
          <a:xfrm>
            <a:off x="219456" y="1389888"/>
            <a:ext cx="3634528" cy="823912"/>
          </a:xfrm>
          <a:prstGeom prst="rect">
            <a:avLst/>
          </a:prstGeom>
        </p:spPr>
        <p:txBody>
          <a:bodyPr rIns="0" anchor="t" anchorCtr="0"/>
          <a:lstStyle>
            <a:lvl1pPr marL="0" indent="0">
              <a:buNone/>
              <a:defRPr sz="1867" b="0">
                <a:latin typeface="Mark Offc For MC" panose="020B0504020101010102" pitchFamily="34" charset="0"/>
              </a:defRPr>
            </a:lvl1pPr>
            <a:lvl2pPr marL="457177" indent="0">
              <a:buNone/>
              <a:defRPr sz="2000" b="1"/>
            </a:lvl2pPr>
            <a:lvl3pPr marL="914354" indent="0">
              <a:buNone/>
              <a:defRPr sz="1801" b="1"/>
            </a:lvl3pPr>
            <a:lvl4pPr marL="1371531"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dirty="0"/>
              <a:t>Click to add subtitle or secondary text</a:t>
            </a:r>
          </a:p>
        </p:txBody>
      </p:sp>
      <p:sp>
        <p:nvSpPr>
          <p:cNvPr id="7" name="Title 1"/>
          <p:cNvSpPr>
            <a:spLocks noGrp="1"/>
          </p:cNvSpPr>
          <p:nvPr>
            <p:ph type="title"/>
          </p:nvPr>
        </p:nvSpPr>
        <p:spPr bwMode="gray">
          <a:xfrm>
            <a:off x="219462" y="256037"/>
            <a:ext cx="3634529" cy="714041"/>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971999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7F7F7"/>
        </a:solidFill>
        <a:effectLst/>
      </p:bgPr>
    </p:bg>
    <p:spTree>
      <p:nvGrpSpPr>
        <p:cNvPr id="1" name=""/>
        <p:cNvGrpSpPr/>
        <p:nvPr/>
      </p:nvGrpSpPr>
      <p:grpSpPr>
        <a:xfrm>
          <a:off x="0" y="0"/>
          <a:ext cx="0" cy="0"/>
          <a:chOff x="0" y="0"/>
          <a:chExt cx="0" cy="0"/>
        </a:xfrm>
      </p:grpSpPr>
      <p:sp>
        <p:nvSpPr>
          <p:cNvPr id="13" name="Slide Number Placeholder 5"/>
          <p:cNvSpPr>
            <a:spLocks noGrp="1"/>
          </p:cNvSpPr>
          <p:nvPr>
            <p:ph type="sldNum" sz="quarter" idx="17"/>
          </p:nvPr>
        </p:nvSpPr>
        <p:spPr bwMode="gray">
          <a:xfrm>
            <a:off x="11293741" y="6423940"/>
            <a:ext cx="580769" cy="365125"/>
          </a:xfrm>
          <a:prstGeom prst="rect">
            <a:avLst/>
          </a:prstGeom>
        </p:spPr>
        <p:txBody>
          <a:bodyPr/>
          <a:lstStyle/>
          <a:p>
            <a:fld id="{3AB2DB24-5BB4-4F1B-973E-A10FA63DFB9A}" type="slidenum">
              <a:rPr lang="en-US" smtClean="0"/>
              <a:pPr/>
              <a:t>‹#›</a:t>
            </a:fld>
            <a:endParaRPr lang="en-US" dirty="0"/>
          </a:p>
        </p:txBody>
      </p:sp>
      <p:sp>
        <p:nvSpPr>
          <p:cNvPr id="12" name="Footer Placeholder 4"/>
          <p:cNvSpPr>
            <a:spLocks noGrp="1"/>
          </p:cNvSpPr>
          <p:nvPr>
            <p:ph type="ftr" sz="quarter" idx="16"/>
          </p:nvPr>
        </p:nvSpPr>
        <p:spPr bwMode="gray">
          <a:xfrm>
            <a:off x="6294684" y="6423940"/>
            <a:ext cx="4800368" cy="365125"/>
          </a:xfrm>
          <a:prstGeom prst="rect">
            <a:avLst/>
          </a:prstGeom>
        </p:spPr>
        <p:txBody>
          <a:bodyPr/>
          <a:lstStyle/>
          <a:p>
            <a:endParaRPr lang="en-US" dirty="0"/>
          </a:p>
        </p:txBody>
      </p:sp>
      <p:sp>
        <p:nvSpPr>
          <p:cNvPr id="11" name="Date Placeholder 3"/>
          <p:cNvSpPr>
            <a:spLocks noGrp="1"/>
          </p:cNvSpPr>
          <p:nvPr>
            <p:ph type="dt" sz="half" idx="15"/>
          </p:nvPr>
        </p:nvSpPr>
        <p:spPr bwMode="gray">
          <a:xfrm>
            <a:off x="4158793" y="6423940"/>
            <a:ext cx="1937212" cy="365125"/>
          </a:xfrm>
          <a:prstGeom prst="rect">
            <a:avLst/>
          </a:prstGeom>
        </p:spPr>
        <p:txBody>
          <a:bodyPr/>
          <a:lstStyle/>
          <a:p>
            <a:endParaRPr lang="en-US" dirty="0"/>
          </a:p>
        </p:txBody>
      </p:sp>
      <p:sp>
        <p:nvSpPr>
          <p:cNvPr id="8" name="Text Placeholder 7"/>
          <p:cNvSpPr>
            <a:spLocks noGrp="1"/>
          </p:cNvSpPr>
          <p:nvPr>
            <p:ph type="body" sz="quarter" idx="14"/>
          </p:nvPr>
        </p:nvSpPr>
        <p:spPr bwMode="gray">
          <a:xfrm>
            <a:off x="4159251" y="256119"/>
            <a:ext cx="7715251" cy="550098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bwMode="gray">
          <a:xfrm>
            <a:off x="219462" y="256037"/>
            <a:ext cx="3634529" cy="714041"/>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40456122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ubtitle and Content">
    <p:bg>
      <p:bgPr>
        <a:solidFill>
          <a:srgbClr val="F7F7F7"/>
        </a:solidFill>
        <a:effectLst/>
      </p:bgPr>
    </p:bg>
    <p:spTree>
      <p:nvGrpSpPr>
        <p:cNvPr id="1" name=""/>
        <p:cNvGrpSpPr/>
        <p:nvPr/>
      </p:nvGrpSpPr>
      <p:grpSpPr>
        <a:xfrm>
          <a:off x="0" y="0"/>
          <a:ext cx="0" cy="0"/>
          <a:chOff x="0" y="0"/>
          <a:chExt cx="0" cy="0"/>
        </a:xfrm>
      </p:grpSpPr>
      <p:sp>
        <p:nvSpPr>
          <p:cNvPr id="13" name="Slide Number Placeholder 5"/>
          <p:cNvSpPr>
            <a:spLocks noGrp="1"/>
          </p:cNvSpPr>
          <p:nvPr>
            <p:ph type="sldNum" sz="quarter" idx="17"/>
          </p:nvPr>
        </p:nvSpPr>
        <p:spPr bwMode="gray">
          <a:xfrm>
            <a:off x="11293741" y="6423940"/>
            <a:ext cx="580769" cy="365125"/>
          </a:xfrm>
          <a:prstGeom prst="rect">
            <a:avLst/>
          </a:prstGeom>
        </p:spPr>
        <p:txBody>
          <a:bodyPr/>
          <a:lstStyle/>
          <a:p>
            <a:fld id="{3AB2DB24-5BB4-4F1B-973E-A10FA63DFB9A}" type="slidenum">
              <a:rPr lang="en-US" smtClean="0"/>
              <a:pPr/>
              <a:t>‹#›</a:t>
            </a:fld>
            <a:endParaRPr lang="en-US" dirty="0"/>
          </a:p>
        </p:txBody>
      </p:sp>
      <p:sp>
        <p:nvSpPr>
          <p:cNvPr id="12" name="Footer Placeholder 4"/>
          <p:cNvSpPr>
            <a:spLocks noGrp="1"/>
          </p:cNvSpPr>
          <p:nvPr>
            <p:ph type="ftr" sz="quarter" idx="16"/>
          </p:nvPr>
        </p:nvSpPr>
        <p:spPr bwMode="gray">
          <a:xfrm>
            <a:off x="6294684" y="6423940"/>
            <a:ext cx="4800368" cy="365125"/>
          </a:xfrm>
          <a:prstGeom prst="rect">
            <a:avLst/>
          </a:prstGeom>
        </p:spPr>
        <p:txBody>
          <a:bodyPr/>
          <a:lstStyle/>
          <a:p>
            <a:endParaRPr lang="en-US" dirty="0"/>
          </a:p>
        </p:txBody>
      </p:sp>
      <p:sp>
        <p:nvSpPr>
          <p:cNvPr id="11" name="Date Placeholder 3"/>
          <p:cNvSpPr>
            <a:spLocks noGrp="1"/>
          </p:cNvSpPr>
          <p:nvPr>
            <p:ph type="dt" sz="half" idx="15"/>
          </p:nvPr>
        </p:nvSpPr>
        <p:spPr bwMode="gray">
          <a:xfrm>
            <a:off x="4158793" y="6423940"/>
            <a:ext cx="1937212" cy="365125"/>
          </a:xfrm>
          <a:prstGeom prst="rect">
            <a:avLst/>
          </a:prstGeom>
        </p:spPr>
        <p:txBody>
          <a:bodyPr/>
          <a:lstStyle/>
          <a:p>
            <a:endParaRPr lang="en-US" dirty="0"/>
          </a:p>
        </p:txBody>
      </p:sp>
      <p:sp>
        <p:nvSpPr>
          <p:cNvPr id="8" name="Text Placeholder 7"/>
          <p:cNvSpPr>
            <a:spLocks noGrp="1"/>
          </p:cNvSpPr>
          <p:nvPr>
            <p:ph type="body" sz="quarter" idx="14"/>
          </p:nvPr>
        </p:nvSpPr>
        <p:spPr bwMode="gray">
          <a:xfrm>
            <a:off x="4159251" y="256119"/>
            <a:ext cx="7715251" cy="550098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Subtitle 2"/>
          <p:cNvSpPr>
            <a:spLocks noGrp="1"/>
          </p:cNvSpPr>
          <p:nvPr>
            <p:ph type="body" idx="13" hasCustomPrompt="1"/>
          </p:nvPr>
        </p:nvSpPr>
        <p:spPr bwMode="gray">
          <a:xfrm>
            <a:off x="219456" y="1389888"/>
            <a:ext cx="3634528" cy="823912"/>
          </a:xfrm>
          <a:prstGeom prst="rect">
            <a:avLst/>
          </a:prstGeom>
        </p:spPr>
        <p:txBody>
          <a:bodyPr rIns="0" anchor="t" anchorCtr="0"/>
          <a:lstStyle>
            <a:lvl1pPr marL="0" indent="0">
              <a:buNone/>
              <a:defRPr sz="1867" b="0">
                <a:latin typeface="Mark Offc For MC" panose="020B0504020101010102" pitchFamily="34" charset="0"/>
              </a:defRPr>
            </a:lvl1pPr>
            <a:lvl2pPr marL="457177" indent="0">
              <a:buNone/>
              <a:defRPr sz="2000" b="1"/>
            </a:lvl2pPr>
            <a:lvl3pPr marL="914354" indent="0">
              <a:buNone/>
              <a:defRPr sz="1801" b="1"/>
            </a:lvl3pPr>
            <a:lvl4pPr marL="1371531"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dirty="0"/>
              <a:t>Click to add subtitle or secondary text</a:t>
            </a:r>
          </a:p>
        </p:txBody>
      </p:sp>
      <p:sp>
        <p:nvSpPr>
          <p:cNvPr id="7" name="Title 1"/>
          <p:cNvSpPr>
            <a:spLocks noGrp="1"/>
          </p:cNvSpPr>
          <p:nvPr>
            <p:ph type="title"/>
          </p:nvPr>
        </p:nvSpPr>
        <p:spPr bwMode="gray">
          <a:xfrm>
            <a:off x="219462" y="256037"/>
            <a:ext cx="3634529" cy="714041"/>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1774369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ubtitle and Content (no bullets)">
    <p:bg>
      <p:bgPr>
        <a:solidFill>
          <a:srgbClr val="F7F7F7"/>
        </a:solidFill>
        <a:effectLst/>
      </p:bgPr>
    </p:bg>
    <p:spTree>
      <p:nvGrpSpPr>
        <p:cNvPr id="1" name=""/>
        <p:cNvGrpSpPr/>
        <p:nvPr/>
      </p:nvGrpSpPr>
      <p:grpSpPr>
        <a:xfrm>
          <a:off x="0" y="0"/>
          <a:ext cx="0" cy="0"/>
          <a:chOff x="0" y="0"/>
          <a:chExt cx="0" cy="0"/>
        </a:xfrm>
      </p:grpSpPr>
      <p:sp>
        <p:nvSpPr>
          <p:cNvPr id="13" name="Slide Number Placeholder 5"/>
          <p:cNvSpPr>
            <a:spLocks noGrp="1"/>
          </p:cNvSpPr>
          <p:nvPr>
            <p:ph type="sldNum" sz="quarter" idx="17"/>
          </p:nvPr>
        </p:nvSpPr>
        <p:spPr bwMode="gray">
          <a:xfrm>
            <a:off x="11293741" y="6423940"/>
            <a:ext cx="580769" cy="365125"/>
          </a:xfrm>
          <a:prstGeom prst="rect">
            <a:avLst/>
          </a:prstGeom>
        </p:spPr>
        <p:txBody>
          <a:bodyPr/>
          <a:lstStyle/>
          <a:p>
            <a:fld id="{3AB2DB24-5BB4-4F1B-973E-A10FA63DFB9A}" type="slidenum">
              <a:rPr lang="en-US" smtClean="0"/>
              <a:pPr/>
              <a:t>‹#›</a:t>
            </a:fld>
            <a:endParaRPr lang="en-US" dirty="0"/>
          </a:p>
        </p:txBody>
      </p:sp>
      <p:sp>
        <p:nvSpPr>
          <p:cNvPr id="12" name="Footer Placeholder 4"/>
          <p:cNvSpPr>
            <a:spLocks noGrp="1"/>
          </p:cNvSpPr>
          <p:nvPr>
            <p:ph type="ftr" sz="quarter" idx="16"/>
          </p:nvPr>
        </p:nvSpPr>
        <p:spPr bwMode="gray">
          <a:xfrm>
            <a:off x="6294684" y="6423940"/>
            <a:ext cx="4800368" cy="365125"/>
          </a:xfrm>
          <a:prstGeom prst="rect">
            <a:avLst/>
          </a:prstGeom>
        </p:spPr>
        <p:txBody>
          <a:bodyPr/>
          <a:lstStyle/>
          <a:p>
            <a:endParaRPr lang="en-US" dirty="0"/>
          </a:p>
        </p:txBody>
      </p:sp>
      <p:sp>
        <p:nvSpPr>
          <p:cNvPr id="11" name="Date Placeholder 3"/>
          <p:cNvSpPr>
            <a:spLocks noGrp="1"/>
          </p:cNvSpPr>
          <p:nvPr>
            <p:ph type="dt" sz="half" idx="15"/>
          </p:nvPr>
        </p:nvSpPr>
        <p:spPr bwMode="gray">
          <a:xfrm>
            <a:off x="4158793" y="6423940"/>
            <a:ext cx="1937212" cy="365125"/>
          </a:xfrm>
          <a:prstGeom prst="rect">
            <a:avLst/>
          </a:prstGeom>
        </p:spPr>
        <p:txBody>
          <a:bodyPr/>
          <a:lstStyle/>
          <a:p>
            <a:endParaRPr lang="en-US" dirty="0"/>
          </a:p>
        </p:txBody>
      </p:sp>
      <p:sp>
        <p:nvSpPr>
          <p:cNvPr id="8" name="Text Placeholder 7"/>
          <p:cNvSpPr>
            <a:spLocks noGrp="1"/>
          </p:cNvSpPr>
          <p:nvPr>
            <p:ph type="body" sz="quarter" idx="14"/>
          </p:nvPr>
        </p:nvSpPr>
        <p:spPr bwMode="gray">
          <a:xfrm>
            <a:off x="4159251" y="256119"/>
            <a:ext cx="7715251" cy="5500989"/>
          </a:xfrm>
          <a:prstGeom prst="rect">
            <a:avLst/>
          </a:prstGeom>
        </p:spPr>
        <p:txBody>
          <a:bodyPr/>
          <a:lstStyle>
            <a:lvl1pPr marL="0" indent="0">
              <a:buNone/>
              <a:defRPr/>
            </a:lvl1pPr>
            <a:lvl2pPr marL="196840" indent="0">
              <a:buNone/>
              <a:defRPr/>
            </a:lvl2pPr>
            <a:lvl3pPr marL="383097" indent="0">
              <a:buNone/>
              <a:defRPr/>
            </a:lvl3pPr>
            <a:lvl4pPr marL="579938" indent="0">
              <a:buNone/>
              <a:defRPr/>
            </a:lvl4pPr>
            <a:lvl5pPr marL="757729" indent="0">
              <a:buNone/>
              <a:defRPr/>
            </a:lvl5pPr>
          </a:lstStyle>
          <a:p>
            <a:pPr lvl="0"/>
            <a:r>
              <a:rPr lang="en-US"/>
              <a:t>Click to edit Master text styles</a:t>
            </a:r>
          </a:p>
        </p:txBody>
      </p:sp>
      <p:sp>
        <p:nvSpPr>
          <p:cNvPr id="22" name="Subtitle 2"/>
          <p:cNvSpPr>
            <a:spLocks noGrp="1"/>
          </p:cNvSpPr>
          <p:nvPr>
            <p:ph type="body" idx="13" hasCustomPrompt="1"/>
          </p:nvPr>
        </p:nvSpPr>
        <p:spPr bwMode="gray">
          <a:xfrm>
            <a:off x="219456" y="1389888"/>
            <a:ext cx="3634528" cy="823912"/>
          </a:xfrm>
          <a:prstGeom prst="rect">
            <a:avLst/>
          </a:prstGeom>
        </p:spPr>
        <p:txBody>
          <a:bodyPr rIns="0" anchor="t" anchorCtr="0"/>
          <a:lstStyle>
            <a:lvl1pPr marL="0" indent="0">
              <a:buNone/>
              <a:defRPr sz="1867" b="0">
                <a:latin typeface="Mark Offc For MC" panose="020B0504020101010102" pitchFamily="34" charset="0"/>
              </a:defRPr>
            </a:lvl1pPr>
            <a:lvl2pPr marL="457177" indent="0">
              <a:buNone/>
              <a:defRPr sz="2000" b="1"/>
            </a:lvl2pPr>
            <a:lvl3pPr marL="914354" indent="0">
              <a:buNone/>
              <a:defRPr sz="1801" b="1"/>
            </a:lvl3pPr>
            <a:lvl4pPr marL="1371531"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dirty="0"/>
              <a:t>Click to add subtitle or secondary text</a:t>
            </a:r>
          </a:p>
        </p:txBody>
      </p:sp>
      <p:sp>
        <p:nvSpPr>
          <p:cNvPr id="7" name="Title 1"/>
          <p:cNvSpPr>
            <a:spLocks noGrp="1"/>
          </p:cNvSpPr>
          <p:nvPr>
            <p:ph type="title"/>
          </p:nvPr>
        </p:nvSpPr>
        <p:spPr bwMode="gray">
          <a:xfrm>
            <a:off x="219462" y="256037"/>
            <a:ext cx="3634529" cy="714041"/>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7272574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rgbClr val="F7F7F7"/>
        </a:solidFill>
        <a:effectLst/>
      </p:bgPr>
    </p:bg>
    <p:spTree>
      <p:nvGrpSpPr>
        <p:cNvPr id="1" name=""/>
        <p:cNvGrpSpPr/>
        <p:nvPr/>
      </p:nvGrpSpPr>
      <p:grpSpPr>
        <a:xfrm>
          <a:off x="0" y="0"/>
          <a:ext cx="0" cy="0"/>
          <a:chOff x="0" y="0"/>
          <a:chExt cx="0" cy="0"/>
        </a:xfrm>
      </p:grpSpPr>
      <p:sp>
        <p:nvSpPr>
          <p:cNvPr id="13" name="Slide Number Placeholder 5"/>
          <p:cNvSpPr>
            <a:spLocks noGrp="1"/>
          </p:cNvSpPr>
          <p:nvPr>
            <p:ph type="sldNum" sz="quarter" idx="17"/>
          </p:nvPr>
        </p:nvSpPr>
        <p:spPr bwMode="gray">
          <a:xfrm>
            <a:off x="11293741" y="6423940"/>
            <a:ext cx="580769" cy="365125"/>
          </a:xfrm>
          <a:prstGeom prst="rect">
            <a:avLst/>
          </a:prstGeom>
        </p:spPr>
        <p:txBody>
          <a:bodyPr/>
          <a:lstStyle/>
          <a:p>
            <a:fld id="{3AB2DB24-5BB4-4F1B-973E-A10FA63DFB9A}" type="slidenum">
              <a:rPr lang="en-US" smtClean="0"/>
              <a:pPr/>
              <a:t>‹#›</a:t>
            </a:fld>
            <a:endParaRPr lang="en-US" dirty="0"/>
          </a:p>
        </p:txBody>
      </p:sp>
      <p:sp>
        <p:nvSpPr>
          <p:cNvPr id="12" name="Footer Placeholder 4"/>
          <p:cNvSpPr>
            <a:spLocks noGrp="1"/>
          </p:cNvSpPr>
          <p:nvPr>
            <p:ph type="ftr" sz="quarter" idx="16"/>
          </p:nvPr>
        </p:nvSpPr>
        <p:spPr bwMode="gray">
          <a:xfrm>
            <a:off x="6294684" y="6423940"/>
            <a:ext cx="4800368" cy="365125"/>
          </a:xfrm>
          <a:prstGeom prst="rect">
            <a:avLst/>
          </a:prstGeom>
        </p:spPr>
        <p:txBody>
          <a:bodyPr/>
          <a:lstStyle/>
          <a:p>
            <a:endParaRPr lang="en-US" dirty="0"/>
          </a:p>
        </p:txBody>
      </p:sp>
      <p:sp>
        <p:nvSpPr>
          <p:cNvPr id="11" name="Date Placeholder 3"/>
          <p:cNvSpPr>
            <a:spLocks noGrp="1"/>
          </p:cNvSpPr>
          <p:nvPr>
            <p:ph type="dt" sz="half" idx="15"/>
          </p:nvPr>
        </p:nvSpPr>
        <p:spPr bwMode="gray">
          <a:xfrm>
            <a:off x="4158793" y="6423940"/>
            <a:ext cx="1937212" cy="365125"/>
          </a:xfrm>
          <a:prstGeom prst="rect">
            <a:avLst/>
          </a:prstGeom>
        </p:spPr>
        <p:txBody>
          <a:bodyPr/>
          <a:lstStyle/>
          <a:p>
            <a:endParaRPr lang="en-US" dirty="0"/>
          </a:p>
        </p:txBody>
      </p:sp>
      <p:sp>
        <p:nvSpPr>
          <p:cNvPr id="8" name="Text Placeholder 7"/>
          <p:cNvSpPr>
            <a:spLocks noGrp="1"/>
          </p:cNvSpPr>
          <p:nvPr>
            <p:ph type="body" sz="quarter" idx="14"/>
          </p:nvPr>
        </p:nvSpPr>
        <p:spPr bwMode="gray">
          <a:xfrm>
            <a:off x="4159251" y="256119"/>
            <a:ext cx="3657600" cy="550098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bwMode="gray">
          <a:xfrm>
            <a:off x="219462" y="256037"/>
            <a:ext cx="3634529" cy="714041"/>
          </a:xfrm>
          <a:prstGeom prst="rect">
            <a:avLst/>
          </a:prstGeom>
        </p:spPr>
        <p:txBody>
          <a:bodyPr/>
          <a:lstStyle/>
          <a:p>
            <a:r>
              <a:rPr lang="en-US"/>
              <a:t>Click to edit Master title style</a:t>
            </a:r>
            <a:endParaRPr lang="en-US" dirty="0"/>
          </a:p>
        </p:txBody>
      </p:sp>
      <p:sp>
        <p:nvSpPr>
          <p:cNvPr id="3" name="Text Placeholder 2"/>
          <p:cNvSpPr>
            <a:spLocks noGrp="1"/>
          </p:cNvSpPr>
          <p:nvPr>
            <p:ph type="body" sz="quarter" idx="18"/>
          </p:nvPr>
        </p:nvSpPr>
        <p:spPr bwMode="gray">
          <a:xfrm>
            <a:off x="8217408" y="256032"/>
            <a:ext cx="3657600" cy="549859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63250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with Subtitle">
    <p:bg>
      <p:bgPr>
        <a:solidFill>
          <a:srgbClr val="F7F7F7"/>
        </a:solidFill>
        <a:effectLst/>
      </p:bgPr>
    </p:bg>
    <p:spTree>
      <p:nvGrpSpPr>
        <p:cNvPr id="1" name=""/>
        <p:cNvGrpSpPr/>
        <p:nvPr/>
      </p:nvGrpSpPr>
      <p:grpSpPr>
        <a:xfrm>
          <a:off x="0" y="0"/>
          <a:ext cx="0" cy="0"/>
          <a:chOff x="0" y="0"/>
          <a:chExt cx="0" cy="0"/>
        </a:xfrm>
      </p:grpSpPr>
      <p:sp>
        <p:nvSpPr>
          <p:cNvPr id="13" name="Slide Number Placeholder 5"/>
          <p:cNvSpPr>
            <a:spLocks noGrp="1"/>
          </p:cNvSpPr>
          <p:nvPr>
            <p:ph type="sldNum" sz="quarter" idx="17"/>
          </p:nvPr>
        </p:nvSpPr>
        <p:spPr bwMode="gray">
          <a:xfrm>
            <a:off x="11293741" y="6423940"/>
            <a:ext cx="580769" cy="365125"/>
          </a:xfrm>
          <a:prstGeom prst="rect">
            <a:avLst/>
          </a:prstGeom>
        </p:spPr>
        <p:txBody>
          <a:bodyPr/>
          <a:lstStyle/>
          <a:p>
            <a:fld id="{3AB2DB24-5BB4-4F1B-973E-A10FA63DFB9A}" type="slidenum">
              <a:rPr lang="en-US" smtClean="0"/>
              <a:pPr/>
              <a:t>‹#›</a:t>
            </a:fld>
            <a:endParaRPr lang="en-US" dirty="0"/>
          </a:p>
        </p:txBody>
      </p:sp>
      <p:sp>
        <p:nvSpPr>
          <p:cNvPr id="12" name="Footer Placeholder 4"/>
          <p:cNvSpPr>
            <a:spLocks noGrp="1"/>
          </p:cNvSpPr>
          <p:nvPr>
            <p:ph type="ftr" sz="quarter" idx="16"/>
          </p:nvPr>
        </p:nvSpPr>
        <p:spPr bwMode="gray">
          <a:xfrm>
            <a:off x="6294684" y="6423940"/>
            <a:ext cx="4800368" cy="365125"/>
          </a:xfrm>
          <a:prstGeom prst="rect">
            <a:avLst/>
          </a:prstGeom>
        </p:spPr>
        <p:txBody>
          <a:bodyPr/>
          <a:lstStyle/>
          <a:p>
            <a:endParaRPr lang="en-US" dirty="0"/>
          </a:p>
        </p:txBody>
      </p:sp>
      <p:sp>
        <p:nvSpPr>
          <p:cNvPr id="11" name="Date Placeholder 3"/>
          <p:cNvSpPr>
            <a:spLocks noGrp="1"/>
          </p:cNvSpPr>
          <p:nvPr>
            <p:ph type="dt" sz="half" idx="15"/>
          </p:nvPr>
        </p:nvSpPr>
        <p:spPr bwMode="gray">
          <a:xfrm>
            <a:off x="4158793" y="6423940"/>
            <a:ext cx="1937212" cy="365125"/>
          </a:xfrm>
          <a:prstGeom prst="rect">
            <a:avLst/>
          </a:prstGeom>
        </p:spPr>
        <p:txBody>
          <a:bodyPr/>
          <a:lstStyle/>
          <a:p>
            <a:endParaRPr lang="en-US" dirty="0"/>
          </a:p>
        </p:txBody>
      </p:sp>
      <p:sp>
        <p:nvSpPr>
          <p:cNvPr id="8" name="Text Placeholder 7"/>
          <p:cNvSpPr>
            <a:spLocks noGrp="1"/>
          </p:cNvSpPr>
          <p:nvPr>
            <p:ph type="body" sz="quarter" idx="14"/>
          </p:nvPr>
        </p:nvSpPr>
        <p:spPr bwMode="gray">
          <a:xfrm>
            <a:off x="4159251" y="256119"/>
            <a:ext cx="3657600" cy="550098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Subtitle 2"/>
          <p:cNvSpPr>
            <a:spLocks noGrp="1"/>
          </p:cNvSpPr>
          <p:nvPr>
            <p:ph type="body" idx="13" hasCustomPrompt="1"/>
          </p:nvPr>
        </p:nvSpPr>
        <p:spPr bwMode="gray">
          <a:xfrm>
            <a:off x="219456" y="1389888"/>
            <a:ext cx="3634528" cy="823912"/>
          </a:xfrm>
          <a:prstGeom prst="rect">
            <a:avLst/>
          </a:prstGeom>
        </p:spPr>
        <p:txBody>
          <a:bodyPr rIns="0" anchor="t" anchorCtr="0"/>
          <a:lstStyle>
            <a:lvl1pPr marL="0" indent="0">
              <a:buNone/>
              <a:defRPr sz="1867" b="0">
                <a:latin typeface="Mark Offc For MC" panose="020B0504020101010102" pitchFamily="34" charset="0"/>
              </a:defRPr>
            </a:lvl1pPr>
            <a:lvl2pPr marL="457177" indent="0">
              <a:buNone/>
              <a:defRPr sz="2000" b="1"/>
            </a:lvl2pPr>
            <a:lvl3pPr marL="914354" indent="0">
              <a:buNone/>
              <a:defRPr sz="1801" b="1"/>
            </a:lvl3pPr>
            <a:lvl4pPr marL="1371531"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dirty="0"/>
              <a:t>Click to add subtitle or secondary text</a:t>
            </a:r>
          </a:p>
        </p:txBody>
      </p:sp>
      <p:sp>
        <p:nvSpPr>
          <p:cNvPr id="7" name="Title 1"/>
          <p:cNvSpPr>
            <a:spLocks noGrp="1"/>
          </p:cNvSpPr>
          <p:nvPr>
            <p:ph type="title"/>
          </p:nvPr>
        </p:nvSpPr>
        <p:spPr bwMode="gray">
          <a:xfrm>
            <a:off x="219462" y="256037"/>
            <a:ext cx="3634529" cy="714041"/>
          </a:xfrm>
          <a:prstGeom prst="rect">
            <a:avLst/>
          </a:prstGeom>
        </p:spPr>
        <p:txBody>
          <a:bodyPr/>
          <a:lstStyle/>
          <a:p>
            <a:r>
              <a:rPr lang="en-US"/>
              <a:t>Click to edit Master title style</a:t>
            </a:r>
            <a:endParaRPr lang="en-US" dirty="0"/>
          </a:p>
        </p:txBody>
      </p:sp>
      <p:sp>
        <p:nvSpPr>
          <p:cNvPr id="3" name="Text Placeholder 2"/>
          <p:cNvSpPr>
            <a:spLocks noGrp="1"/>
          </p:cNvSpPr>
          <p:nvPr>
            <p:ph type="body" sz="quarter" idx="18"/>
          </p:nvPr>
        </p:nvSpPr>
        <p:spPr bwMode="gray">
          <a:xfrm>
            <a:off x="8217408" y="256117"/>
            <a:ext cx="3657600" cy="549859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7181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直排標題及文字">
    <p:spTree>
      <p:nvGrpSpPr>
        <p:cNvPr id="1" name=""/>
        <p:cNvGrpSpPr/>
        <p:nvPr/>
      </p:nvGrpSpPr>
      <p:grpSpPr>
        <a:xfrm>
          <a:off x="0" y="0"/>
          <a:ext cx="0" cy="0"/>
          <a:chOff x="0" y="0"/>
          <a:chExt cx="0" cy="0"/>
        </a:xfrm>
      </p:grpSpPr>
      <p:sp>
        <p:nvSpPr>
          <p:cNvPr id="3" name="投影片編號版面配置區 1">
            <a:extLst>
              <a:ext uri="{FF2B5EF4-FFF2-40B4-BE49-F238E27FC236}">
                <a16:creationId xmlns:a16="http://schemas.microsoft.com/office/drawing/2014/main" id="{78621808-C3A7-4895-9880-D0D775B839F9}"/>
              </a:ext>
            </a:extLst>
          </p:cNvPr>
          <p:cNvSpPr>
            <a:spLocks noGrp="1"/>
          </p:cNvSpPr>
          <p:nvPr>
            <p:ph type="sldNum" sz="quarter" idx="4"/>
          </p:nvPr>
        </p:nvSpPr>
        <p:spPr>
          <a:xfrm>
            <a:off x="114631" y="6309320"/>
            <a:ext cx="580769" cy="365125"/>
          </a:xfrm>
        </p:spPr>
        <p:txBody>
          <a:bodyPr/>
          <a:lstStyle/>
          <a:p>
            <a:pPr defTabSz="914377" fontAlgn="auto" hangingPunct="1">
              <a:spcBef>
                <a:spcPts val="0"/>
              </a:spcBef>
              <a:spcAft>
                <a:spcPts val="0"/>
              </a:spcAft>
            </a:pPr>
            <a:fld id="{3AB2DB24-5BB4-4F1B-973E-A10FA63DFB9A}" type="slidenum">
              <a:rPr lang="en-US">
                <a:solidFill>
                  <a:prstClr val="black"/>
                </a:solidFill>
                <a:latin typeface="Calibri"/>
                <a:ea typeface="+mn-ea"/>
                <a:cs typeface="+mn-cs"/>
              </a:rPr>
              <a:pPr defTabSz="914377" fontAlgn="auto" hangingPunct="1">
                <a:spcBef>
                  <a:spcPts val="0"/>
                </a:spcBef>
                <a:spcAft>
                  <a:spcPts val="0"/>
                </a:spcAft>
              </a:pPr>
              <a:t>‹#›</a:t>
            </a:fld>
            <a:endParaRPr lang="en-US" dirty="0">
              <a:solidFill>
                <a:prstClr val="black"/>
              </a:solidFill>
              <a:latin typeface="Calibri"/>
              <a:ea typeface="+mn-ea"/>
              <a:cs typeface="+mn-cs"/>
            </a:endParaRPr>
          </a:p>
        </p:txBody>
      </p:sp>
    </p:spTree>
    <p:extLst>
      <p:ext uri="{BB962C8B-B14F-4D97-AF65-F5344CB8AC3E}">
        <p14:creationId xmlns:p14="http://schemas.microsoft.com/office/powerpoint/2010/main" val="39238727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with Subtitle (no bullets)">
    <p:bg>
      <p:bgPr>
        <a:solidFill>
          <a:srgbClr val="F7F7F7"/>
        </a:solidFill>
        <a:effectLst/>
      </p:bgPr>
    </p:bg>
    <p:spTree>
      <p:nvGrpSpPr>
        <p:cNvPr id="1" name=""/>
        <p:cNvGrpSpPr/>
        <p:nvPr/>
      </p:nvGrpSpPr>
      <p:grpSpPr>
        <a:xfrm>
          <a:off x="0" y="0"/>
          <a:ext cx="0" cy="0"/>
          <a:chOff x="0" y="0"/>
          <a:chExt cx="0" cy="0"/>
        </a:xfrm>
      </p:grpSpPr>
      <p:sp>
        <p:nvSpPr>
          <p:cNvPr id="13" name="Slide Number Placeholder 5"/>
          <p:cNvSpPr>
            <a:spLocks noGrp="1"/>
          </p:cNvSpPr>
          <p:nvPr>
            <p:ph type="sldNum" sz="quarter" idx="17"/>
          </p:nvPr>
        </p:nvSpPr>
        <p:spPr bwMode="gray">
          <a:xfrm>
            <a:off x="11293741" y="6423940"/>
            <a:ext cx="580769" cy="365125"/>
          </a:xfrm>
          <a:prstGeom prst="rect">
            <a:avLst/>
          </a:prstGeom>
        </p:spPr>
        <p:txBody>
          <a:bodyPr/>
          <a:lstStyle/>
          <a:p>
            <a:fld id="{3AB2DB24-5BB4-4F1B-973E-A10FA63DFB9A}" type="slidenum">
              <a:rPr lang="en-US" smtClean="0"/>
              <a:pPr/>
              <a:t>‹#›</a:t>
            </a:fld>
            <a:endParaRPr lang="en-US" dirty="0"/>
          </a:p>
        </p:txBody>
      </p:sp>
      <p:sp>
        <p:nvSpPr>
          <p:cNvPr id="12" name="Footer Placeholder 4"/>
          <p:cNvSpPr>
            <a:spLocks noGrp="1"/>
          </p:cNvSpPr>
          <p:nvPr>
            <p:ph type="ftr" sz="quarter" idx="16"/>
          </p:nvPr>
        </p:nvSpPr>
        <p:spPr bwMode="gray">
          <a:xfrm>
            <a:off x="6294684" y="6423940"/>
            <a:ext cx="4800368" cy="365125"/>
          </a:xfrm>
          <a:prstGeom prst="rect">
            <a:avLst/>
          </a:prstGeom>
        </p:spPr>
        <p:txBody>
          <a:bodyPr/>
          <a:lstStyle/>
          <a:p>
            <a:endParaRPr lang="en-US" dirty="0"/>
          </a:p>
        </p:txBody>
      </p:sp>
      <p:sp>
        <p:nvSpPr>
          <p:cNvPr id="11" name="Date Placeholder 3"/>
          <p:cNvSpPr>
            <a:spLocks noGrp="1"/>
          </p:cNvSpPr>
          <p:nvPr>
            <p:ph type="dt" sz="half" idx="15"/>
          </p:nvPr>
        </p:nvSpPr>
        <p:spPr bwMode="gray">
          <a:xfrm>
            <a:off x="4158793" y="6423940"/>
            <a:ext cx="1937212" cy="365125"/>
          </a:xfrm>
          <a:prstGeom prst="rect">
            <a:avLst/>
          </a:prstGeom>
        </p:spPr>
        <p:txBody>
          <a:bodyPr/>
          <a:lstStyle/>
          <a:p>
            <a:endParaRPr lang="en-US" dirty="0"/>
          </a:p>
        </p:txBody>
      </p:sp>
      <p:sp>
        <p:nvSpPr>
          <p:cNvPr id="8" name="Text Placeholder 7"/>
          <p:cNvSpPr>
            <a:spLocks noGrp="1"/>
          </p:cNvSpPr>
          <p:nvPr>
            <p:ph type="body" sz="quarter" idx="14"/>
          </p:nvPr>
        </p:nvSpPr>
        <p:spPr bwMode="gray">
          <a:xfrm>
            <a:off x="4159251" y="256119"/>
            <a:ext cx="3657600" cy="5500989"/>
          </a:xfrm>
          <a:prstGeom prst="rect">
            <a:avLst/>
          </a:prstGeom>
        </p:spPr>
        <p:txBody>
          <a:bodyPr/>
          <a:lstStyle>
            <a:lvl1pPr marL="0" indent="0">
              <a:buNone/>
              <a:defRPr/>
            </a:lvl1pPr>
            <a:lvl2pPr marL="196840" indent="0">
              <a:buNone/>
              <a:defRPr/>
            </a:lvl2pPr>
            <a:lvl3pPr marL="383097" indent="0">
              <a:buNone/>
              <a:defRPr/>
            </a:lvl3pPr>
            <a:lvl4pPr marL="579938" indent="0">
              <a:buNone/>
              <a:defRPr/>
            </a:lvl4pPr>
            <a:lvl5pPr marL="757729" indent="0">
              <a:buNone/>
              <a:defRPr/>
            </a:lvl5pPr>
          </a:lstStyle>
          <a:p>
            <a:pPr lvl="0"/>
            <a:r>
              <a:rPr lang="en-US"/>
              <a:t>Click to edit Master text styles</a:t>
            </a:r>
          </a:p>
        </p:txBody>
      </p:sp>
      <p:sp>
        <p:nvSpPr>
          <p:cNvPr id="22" name="Subtitle 2"/>
          <p:cNvSpPr>
            <a:spLocks noGrp="1"/>
          </p:cNvSpPr>
          <p:nvPr>
            <p:ph type="body" idx="13" hasCustomPrompt="1"/>
          </p:nvPr>
        </p:nvSpPr>
        <p:spPr bwMode="gray">
          <a:xfrm>
            <a:off x="219456" y="1389888"/>
            <a:ext cx="3634528" cy="823912"/>
          </a:xfrm>
          <a:prstGeom prst="rect">
            <a:avLst/>
          </a:prstGeom>
        </p:spPr>
        <p:txBody>
          <a:bodyPr rIns="0" anchor="t" anchorCtr="0"/>
          <a:lstStyle>
            <a:lvl1pPr marL="0" indent="0">
              <a:buNone/>
              <a:defRPr sz="1867" b="0">
                <a:latin typeface="Mark Offc For MC" panose="020B0504020101010102" pitchFamily="34" charset="0"/>
              </a:defRPr>
            </a:lvl1pPr>
            <a:lvl2pPr marL="457177" indent="0">
              <a:buNone/>
              <a:defRPr sz="2000" b="1"/>
            </a:lvl2pPr>
            <a:lvl3pPr marL="914354" indent="0">
              <a:buNone/>
              <a:defRPr sz="1801" b="1"/>
            </a:lvl3pPr>
            <a:lvl4pPr marL="1371531"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dirty="0"/>
              <a:t>Click to add subtitle or secondary text</a:t>
            </a:r>
          </a:p>
        </p:txBody>
      </p:sp>
      <p:sp>
        <p:nvSpPr>
          <p:cNvPr id="7" name="Title 1"/>
          <p:cNvSpPr>
            <a:spLocks noGrp="1"/>
          </p:cNvSpPr>
          <p:nvPr>
            <p:ph type="title"/>
          </p:nvPr>
        </p:nvSpPr>
        <p:spPr bwMode="gray">
          <a:xfrm>
            <a:off x="219462" y="256037"/>
            <a:ext cx="3634529" cy="714041"/>
          </a:xfrm>
          <a:prstGeom prst="rect">
            <a:avLst/>
          </a:prstGeom>
        </p:spPr>
        <p:txBody>
          <a:bodyPr/>
          <a:lstStyle/>
          <a:p>
            <a:r>
              <a:rPr lang="en-US"/>
              <a:t>Click to edit Master title style</a:t>
            </a:r>
            <a:endParaRPr lang="en-US" dirty="0"/>
          </a:p>
        </p:txBody>
      </p:sp>
      <p:sp>
        <p:nvSpPr>
          <p:cNvPr id="3" name="Text Placeholder 2"/>
          <p:cNvSpPr>
            <a:spLocks noGrp="1"/>
          </p:cNvSpPr>
          <p:nvPr>
            <p:ph type="body" sz="quarter" idx="18"/>
          </p:nvPr>
        </p:nvSpPr>
        <p:spPr bwMode="gray">
          <a:xfrm>
            <a:off x="8217408" y="256117"/>
            <a:ext cx="3657600" cy="5498592"/>
          </a:xfrm>
          <a:prstGeom prst="rect">
            <a:avLst/>
          </a:prstGeom>
        </p:spPr>
        <p:txBody>
          <a:bodyPr/>
          <a:lstStyle>
            <a:lvl1pPr marL="0" indent="0">
              <a:buNone/>
              <a:defRPr/>
            </a:lvl1pPr>
            <a:lvl2pPr marL="196840" indent="0">
              <a:buNone/>
              <a:defRPr/>
            </a:lvl2pPr>
            <a:lvl3pPr marL="383097" indent="0">
              <a:buNone/>
              <a:defRPr/>
            </a:lvl3pPr>
            <a:lvl4pPr marL="579938" indent="0">
              <a:buNone/>
              <a:defRPr/>
            </a:lvl4pPr>
            <a:lvl5pPr marL="757729" indent="0">
              <a:buNone/>
              <a:defRPr/>
            </a:lvl5pPr>
          </a:lstStyle>
          <a:p>
            <a:pPr lvl="0"/>
            <a:r>
              <a:rPr lang="en-US"/>
              <a:t>Click to edit Master text styles</a:t>
            </a:r>
          </a:p>
        </p:txBody>
      </p:sp>
    </p:spTree>
    <p:extLst>
      <p:ext uri="{BB962C8B-B14F-4D97-AF65-F5344CB8AC3E}">
        <p14:creationId xmlns:p14="http://schemas.microsoft.com/office/powerpoint/2010/main" val="3328649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7F7F7"/>
        </a:solidFill>
        <a:effectLst/>
      </p:bgPr>
    </p:bg>
    <p:spTree>
      <p:nvGrpSpPr>
        <p:cNvPr id="1" name=""/>
        <p:cNvGrpSpPr/>
        <p:nvPr/>
      </p:nvGrpSpPr>
      <p:grpSpPr>
        <a:xfrm>
          <a:off x="0" y="0"/>
          <a:ext cx="0" cy="0"/>
          <a:chOff x="0" y="0"/>
          <a:chExt cx="0" cy="0"/>
        </a:xfrm>
      </p:grpSpPr>
      <p:sp>
        <p:nvSpPr>
          <p:cNvPr id="13" name="Slide Number Placeholder 5"/>
          <p:cNvSpPr>
            <a:spLocks noGrp="1"/>
          </p:cNvSpPr>
          <p:nvPr>
            <p:ph type="sldNum" sz="quarter" idx="17"/>
          </p:nvPr>
        </p:nvSpPr>
        <p:spPr bwMode="gray">
          <a:xfrm>
            <a:off x="11293741" y="6423940"/>
            <a:ext cx="580769" cy="365125"/>
          </a:xfrm>
          <a:prstGeom prst="rect">
            <a:avLst/>
          </a:prstGeom>
        </p:spPr>
        <p:txBody>
          <a:bodyPr/>
          <a:lstStyle/>
          <a:p>
            <a:fld id="{3AB2DB24-5BB4-4F1B-973E-A10FA63DFB9A}" type="slidenum">
              <a:rPr lang="en-US" smtClean="0"/>
              <a:pPr/>
              <a:t>‹#›</a:t>
            </a:fld>
            <a:endParaRPr lang="en-US" dirty="0"/>
          </a:p>
        </p:txBody>
      </p:sp>
      <p:sp>
        <p:nvSpPr>
          <p:cNvPr id="12" name="Footer Placeholder 4"/>
          <p:cNvSpPr>
            <a:spLocks noGrp="1"/>
          </p:cNvSpPr>
          <p:nvPr>
            <p:ph type="ftr" sz="quarter" idx="16"/>
          </p:nvPr>
        </p:nvSpPr>
        <p:spPr bwMode="gray">
          <a:xfrm>
            <a:off x="6294684" y="6423940"/>
            <a:ext cx="4800368" cy="365125"/>
          </a:xfrm>
          <a:prstGeom prst="rect">
            <a:avLst/>
          </a:prstGeom>
        </p:spPr>
        <p:txBody>
          <a:bodyPr/>
          <a:lstStyle/>
          <a:p>
            <a:endParaRPr lang="en-US" dirty="0"/>
          </a:p>
        </p:txBody>
      </p:sp>
      <p:sp>
        <p:nvSpPr>
          <p:cNvPr id="11" name="Date Placeholder 3"/>
          <p:cNvSpPr>
            <a:spLocks noGrp="1"/>
          </p:cNvSpPr>
          <p:nvPr>
            <p:ph type="dt" sz="half" idx="15"/>
          </p:nvPr>
        </p:nvSpPr>
        <p:spPr bwMode="gray">
          <a:xfrm>
            <a:off x="4158793" y="6423940"/>
            <a:ext cx="1937212" cy="365125"/>
          </a:xfrm>
          <a:prstGeom prst="rect">
            <a:avLst/>
          </a:prstGeom>
        </p:spPr>
        <p:txBody>
          <a:bodyPr/>
          <a:lstStyle/>
          <a:p>
            <a:endParaRPr lang="en-US" dirty="0"/>
          </a:p>
        </p:txBody>
      </p:sp>
      <p:sp>
        <p:nvSpPr>
          <p:cNvPr id="22" name="Subtitle 2"/>
          <p:cNvSpPr>
            <a:spLocks noGrp="1"/>
          </p:cNvSpPr>
          <p:nvPr>
            <p:ph type="body" idx="13" hasCustomPrompt="1"/>
          </p:nvPr>
        </p:nvSpPr>
        <p:spPr bwMode="gray">
          <a:xfrm>
            <a:off x="219456" y="1389888"/>
            <a:ext cx="3634528" cy="823912"/>
          </a:xfrm>
          <a:prstGeom prst="rect">
            <a:avLst/>
          </a:prstGeom>
        </p:spPr>
        <p:txBody>
          <a:bodyPr rIns="0" anchor="t" anchorCtr="0"/>
          <a:lstStyle>
            <a:lvl1pPr marL="0" indent="0">
              <a:buNone/>
              <a:defRPr sz="1867" b="0">
                <a:latin typeface="Mark Offc For MC" panose="020B0504020101010102" pitchFamily="34" charset="0"/>
              </a:defRPr>
            </a:lvl1pPr>
            <a:lvl2pPr marL="457177" indent="0">
              <a:buNone/>
              <a:defRPr sz="2000" b="1"/>
            </a:lvl2pPr>
            <a:lvl3pPr marL="914354" indent="0">
              <a:buNone/>
              <a:defRPr sz="1801" b="1"/>
            </a:lvl3pPr>
            <a:lvl4pPr marL="1371531"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dirty="0"/>
              <a:t>Click to add subtitle or secondary text</a:t>
            </a:r>
          </a:p>
        </p:txBody>
      </p:sp>
      <p:sp>
        <p:nvSpPr>
          <p:cNvPr id="7" name="Title 1"/>
          <p:cNvSpPr>
            <a:spLocks noGrp="1"/>
          </p:cNvSpPr>
          <p:nvPr>
            <p:ph type="title"/>
          </p:nvPr>
        </p:nvSpPr>
        <p:spPr bwMode="gray">
          <a:xfrm>
            <a:off x="219462" y="256037"/>
            <a:ext cx="3634529" cy="714041"/>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0095843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Date Placeholder 3"/>
          <p:cNvSpPr>
            <a:spLocks noGrp="1"/>
          </p:cNvSpPr>
          <p:nvPr>
            <p:ph type="dt" sz="half" idx="11"/>
          </p:nvPr>
        </p:nvSpPr>
        <p:spPr bwMode="gray">
          <a:xfrm>
            <a:off x="4158793" y="6423940"/>
            <a:ext cx="1937212" cy="365125"/>
          </a:xfrm>
          <a:prstGeom prst="rect">
            <a:avLst/>
          </a:prstGeom>
        </p:spPr>
        <p:txBody>
          <a:bodyPr/>
          <a:lstStyle/>
          <a:p>
            <a:endParaRPr lang="en-US" dirty="0"/>
          </a:p>
        </p:txBody>
      </p:sp>
      <p:sp>
        <p:nvSpPr>
          <p:cNvPr id="15" name="Picture Placeholder 3"/>
          <p:cNvSpPr>
            <a:spLocks noGrp="1"/>
          </p:cNvSpPr>
          <p:nvPr>
            <p:ph type="pic" sz="quarter" idx="15" hasCustomPrompt="1"/>
          </p:nvPr>
        </p:nvSpPr>
        <p:spPr bwMode="gray">
          <a:xfrm>
            <a:off x="6096000" y="0"/>
            <a:ext cx="6096000" cy="6858000"/>
          </a:xfrm>
          <a:prstGeom prst="rect">
            <a:avLst/>
          </a:prstGeom>
        </p:spPr>
        <p:txBody>
          <a:bodyPr bIns="2011680" anchor="b" anchorCtr="0"/>
          <a:lstStyle>
            <a:lvl1pPr marL="0" indent="0" algn="ctr">
              <a:buNone/>
              <a:defRPr sz="1600">
                <a:solidFill>
                  <a:srgbClr val="B9B9B9"/>
                </a:solidFill>
                <a:latin typeface="+mn-lt"/>
              </a:defRPr>
            </a:lvl1pPr>
          </a:lstStyle>
          <a:p>
            <a:r>
              <a:rPr lang="en-US" dirty="0"/>
              <a:t>Click icon to add image.</a:t>
            </a:r>
            <a:br>
              <a:rPr lang="en-US" dirty="0"/>
            </a:br>
            <a:r>
              <a:rPr lang="en-US" dirty="0"/>
              <a:t>Get </a:t>
            </a:r>
            <a:r>
              <a:rPr lang="en-US" dirty="0" err="1"/>
              <a:t>Mastercard</a:t>
            </a:r>
            <a:r>
              <a:rPr lang="en-US" dirty="0"/>
              <a:t> approved photography and</a:t>
            </a:r>
            <a:br>
              <a:rPr lang="en-US" dirty="0"/>
            </a:br>
            <a:r>
              <a:rPr lang="en-US" dirty="0"/>
              <a:t>imagery guidelines at designcenter.mastercard.com.</a:t>
            </a:r>
          </a:p>
        </p:txBody>
      </p:sp>
      <p:sp>
        <p:nvSpPr>
          <p:cNvPr id="14" name="Attribution Placeholder 2"/>
          <p:cNvSpPr>
            <a:spLocks noGrp="1"/>
          </p:cNvSpPr>
          <p:nvPr>
            <p:ph type="body" sz="quarter" idx="14" hasCustomPrompt="1"/>
          </p:nvPr>
        </p:nvSpPr>
        <p:spPr bwMode="gray">
          <a:xfrm>
            <a:off x="226484" y="2579437"/>
            <a:ext cx="3750733" cy="823384"/>
          </a:xfrm>
          <a:prstGeom prst="rect">
            <a:avLst/>
          </a:prstGeom>
        </p:spPr>
        <p:txBody>
          <a:bodyPr/>
          <a:lstStyle>
            <a:lvl1pPr marL="0" indent="0">
              <a:buNone/>
              <a:defRPr lang="en-US" sz="1867" b="0" kern="1200" dirty="0">
                <a:solidFill>
                  <a:schemeClr val="tx1"/>
                </a:solidFill>
                <a:latin typeface="MarkForMC Nrw O" panose="020B0506020201010104" pitchFamily="34" charset="0"/>
                <a:ea typeface="+mn-ea"/>
                <a:cs typeface="+mn-cs"/>
              </a:defRPr>
            </a:lvl1pPr>
            <a:lvl2pPr marL="196840" indent="0">
              <a:buNone/>
              <a:defRPr/>
            </a:lvl2pPr>
            <a:lvl3pPr marL="383097" indent="0">
              <a:buNone/>
              <a:defRPr/>
            </a:lvl3pPr>
            <a:lvl4pPr marL="579938" indent="0">
              <a:buNone/>
              <a:defRPr/>
            </a:lvl4pPr>
            <a:lvl5pPr marL="757729" indent="0">
              <a:buNone/>
              <a:defRPr/>
            </a:lvl5pPr>
          </a:lstStyle>
          <a:p>
            <a:pPr marL="0" lvl="0" indent="0" algn="l" defTabSz="914354" rtl="0" eaLnBrk="1" latinLnBrk="0" hangingPunct="1">
              <a:lnSpc>
                <a:spcPct val="90000"/>
              </a:lnSpc>
              <a:spcBef>
                <a:spcPts val="1600"/>
              </a:spcBef>
              <a:buFont typeface="Mark Offc For MC" panose="020B0604020202020204" pitchFamily="34" charset="0"/>
              <a:buNone/>
            </a:pPr>
            <a:r>
              <a:rPr lang="en-US" dirty="0"/>
              <a:t>Click to add quote attribution</a:t>
            </a:r>
          </a:p>
        </p:txBody>
      </p:sp>
      <p:sp>
        <p:nvSpPr>
          <p:cNvPr id="12" name="Quote Placeholder 1"/>
          <p:cNvSpPr>
            <a:spLocks noGrp="1"/>
          </p:cNvSpPr>
          <p:nvPr>
            <p:ph type="body" sz="quarter" idx="13" hasCustomPrompt="1"/>
          </p:nvPr>
        </p:nvSpPr>
        <p:spPr bwMode="gray">
          <a:xfrm>
            <a:off x="226490" y="150109"/>
            <a:ext cx="5412316" cy="2429328"/>
          </a:xfrm>
          <a:prstGeom prst="rect">
            <a:avLst/>
          </a:prstGeom>
        </p:spPr>
        <p:txBody>
          <a:bodyPr anchor="t" anchorCtr="0">
            <a:noAutofit/>
          </a:bodyPr>
          <a:lstStyle>
            <a:lvl1pPr marL="0" indent="0">
              <a:buNone/>
              <a:defRPr lang="en-US" sz="3467" kern="1200" dirty="0" smtClean="0">
                <a:solidFill>
                  <a:schemeClr val="tx1"/>
                </a:solidFill>
                <a:latin typeface="+mj-lt"/>
                <a:ea typeface="+mn-ea"/>
                <a:cs typeface="+mn-cs"/>
              </a:defRPr>
            </a:lvl1pPr>
            <a:lvl2pPr marL="196840" indent="0">
              <a:buNone/>
              <a:defRPr/>
            </a:lvl2pPr>
            <a:lvl3pPr marL="383097" indent="0">
              <a:buNone/>
              <a:defRPr/>
            </a:lvl3pPr>
            <a:lvl4pPr marL="579938" indent="0">
              <a:buNone/>
              <a:defRPr/>
            </a:lvl4pPr>
            <a:lvl5pPr marL="757729" indent="0">
              <a:buNone/>
              <a:defRPr/>
            </a:lvl5pPr>
          </a:lstStyle>
          <a:p>
            <a:pPr marL="0" lvl="0" indent="0" algn="l" defTabSz="914354" rtl="0" eaLnBrk="1" latinLnBrk="0" hangingPunct="1">
              <a:lnSpc>
                <a:spcPct val="114000"/>
              </a:lnSpc>
              <a:spcBef>
                <a:spcPts val="1600"/>
              </a:spcBef>
              <a:buFont typeface="Mark Offc For MC" panose="020B0604020202020204" pitchFamily="34" charset="0"/>
              <a:buNone/>
            </a:pPr>
            <a:r>
              <a:rPr lang="en-US" dirty="0"/>
              <a:t>Click to add quote</a:t>
            </a:r>
          </a:p>
        </p:txBody>
      </p:sp>
    </p:spTree>
    <p:extLst>
      <p:ext uri="{BB962C8B-B14F-4D97-AF65-F5344CB8AC3E}">
        <p14:creationId xmlns:p14="http://schemas.microsoft.com/office/powerpoint/2010/main" val="34014425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act">
    <p:bg>
      <p:bgPr>
        <a:solidFill>
          <a:srgbClr val="F7F7F7"/>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29"/>
          </p:nvPr>
        </p:nvSpPr>
        <p:spPr bwMode="gray">
          <a:xfrm>
            <a:off x="11293741" y="6423940"/>
            <a:ext cx="580769" cy="365125"/>
          </a:xfrm>
          <a:prstGeom prst="rect">
            <a:avLst/>
          </a:prstGeom>
        </p:spPr>
        <p:txBody>
          <a:bodyPr/>
          <a:lstStyle/>
          <a:p>
            <a:fld id="{3AB2DB24-5BB4-4F1B-973E-A10FA63DFB9A}" type="slidenum">
              <a:rPr lang="en-US" smtClean="0"/>
              <a:pPr/>
              <a:t>‹#›</a:t>
            </a:fld>
            <a:endParaRPr lang="en-US" dirty="0"/>
          </a:p>
        </p:txBody>
      </p:sp>
      <p:sp>
        <p:nvSpPr>
          <p:cNvPr id="4" name="Footer Placeholder 4"/>
          <p:cNvSpPr>
            <a:spLocks noGrp="1"/>
          </p:cNvSpPr>
          <p:nvPr>
            <p:ph type="ftr" sz="quarter" idx="28"/>
          </p:nvPr>
        </p:nvSpPr>
        <p:spPr bwMode="gray">
          <a:xfrm>
            <a:off x="6294684" y="6423940"/>
            <a:ext cx="4800368" cy="365125"/>
          </a:xfrm>
          <a:prstGeom prst="rect">
            <a:avLst/>
          </a:prstGeom>
        </p:spPr>
        <p:txBody>
          <a:bodyPr/>
          <a:lstStyle/>
          <a:p>
            <a:endParaRPr lang="en-US" dirty="0"/>
          </a:p>
        </p:txBody>
      </p:sp>
      <p:sp>
        <p:nvSpPr>
          <p:cNvPr id="2" name="Date Placeholder 3"/>
          <p:cNvSpPr>
            <a:spLocks noGrp="1"/>
          </p:cNvSpPr>
          <p:nvPr>
            <p:ph type="dt" sz="half" idx="27"/>
          </p:nvPr>
        </p:nvSpPr>
        <p:spPr bwMode="gray">
          <a:xfrm>
            <a:off x="4158793" y="6423940"/>
            <a:ext cx="1937212" cy="365125"/>
          </a:xfrm>
          <a:prstGeom prst="rect">
            <a:avLst/>
          </a:prstGeom>
        </p:spPr>
        <p:txBody>
          <a:bodyPr/>
          <a:lstStyle/>
          <a:p>
            <a:endParaRPr lang="en-US" dirty="0"/>
          </a:p>
        </p:txBody>
      </p:sp>
      <p:sp>
        <p:nvSpPr>
          <p:cNvPr id="22" name="Text Placeholder 2"/>
          <p:cNvSpPr>
            <a:spLocks noGrp="1"/>
          </p:cNvSpPr>
          <p:nvPr>
            <p:ph type="body" idx="26"/>
          </p:nvPr>
        </p:nvSpPr>
        <p:spPr bwMode="gray">
          <a:xfrm>
            <a:off x="5493135" y="5174901"/>
            <a:ext cx="6381368" cy="563521"/>
          </a:xfrm>
          <a:prstGeom prst="rect">
            <a:avLst/>
          </a:prstGeom>
        </p:spPr>
        <p:txBody>
          <a:bodyPr lIns="182880" anchor="t" anchorCtr="0"/>
          <a:lstStyle>
            <a:lvl1pPr marL="0" indent="0" algn="l">
              <a:lnSpc>
                <a:spcPct val="85000"/>
              </a:lnSpc>
              <a:spcBef>
                <a:spcPts val="400"/>
              </a:spcBef>
              <a:buNone/>
              <a:defRPr sz="1467" b="0">
                <a:latin typeface="+mn-lt"/>
              </a:defRPr>
            </a:lvl1pPr>
            <a:lvl2pPr marL="457177" indent="0">
              <a:buNone/>
              <a:defRPr sz="2000" b="1"/>
            </a:lvl2pPr>
            <a:lvl3pPr marL="914354" indent="0">
              <a:buNone/>
              <a:defRPr sz="1801" b="1"/>
            </a:lvl3pPr>
            <a:lvl4pPr marL="1371531"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edit Master text styles</a:t>
            </a:r>
          </a:p>
        </p:txBody>
      </p:sp>
      <p:sp>
        <p:nvSpPr>
          <p:cNvPr id="14" name="Text Placeholder 1"/>
          <p:cNvSpPr>
            <a:spLocks noGrp="1"/>
          </p:cNvSpPr>
          <p:nvPr>
            <p:ph type="body" idx="18"/>
          </p:nvPr>
        </p:nvSpPr>
        <p:spPr bwMode="gray">
          <a:xfrm>
            <a:off x="5493135" y="4816312"/>
            <a:ext cx="6381368" cy="344709"/>
          </a:xfrm>
          <a:prstGeom prst="rect">
            <a:avLst/>
          </a:prstGeom>
        </p:spPr>
        <p:txBody>
          <a:bodyPr lIns="182880" anchor="t" anchorCtr="0">
            <a:noAutofit/>
          </a:bodyPr>
          <a:lstStyle>
            <a:lvl1pPr marL="0" indent="0">
              <a:buNone/>
              <a:defRPr sz="1600" b="0">
                <a:solidFill>
                  <a:schemeClr val="accent1"/>
                </a:solidFill>
                <a:latin typeface="MarkForMC Nrw Medium" panose="020B0606020201010104" pitchFamily="34" charset="0"/>
              </a:defRPr>
            </a:lvl1pPr>
            <a:lvl2pPr marL="457177" indent="0">
              <a:buNone/>
              <a:defRPr sz="2000" b="1"/>
            </a:lvl2pPr>
            <a:lvl3pPr marL="914354" indent="0">
              <a:buNone/>
              <a:defRPr sz="1801" b="1"/>
            </a:lvl3pPr>
            <a:lvl4pPr marL="1371531"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edit Master text styles</a:t>
            </a:r>
          </a:p>
        </p:txBody>
      </p:sp>
      <p:sp>
        <p:nvSpPr>
          <p:cNvPr id="18" name="Picture Placeholder 14"/>
          <p:cNvSpPr>
            <a:spLocks noGrp="1"/>
          </p:cNvSpPr>
          <p:nvPr>
            <p:ph type="pic" sz="quarter" idx="22"/>
          </p:nvPr>
        </p:nvSpPr>
        <p:spPr bwMode="gray">
          <a:xfrm>
            <a:off x="4273935" y="4816392"/>
            <a:ext cx="1219200" cy="1219200"/>
          </a:xfrm>
          <a:prstGeom prst="rect">
            <a:avLst/>
          </a:prstGeom>
        </p:spPr>
        <p:txBody>
          <a:bodyPr/>
          <a:lstStyle>
            <a:lvl1pPr marL="0" indent="0" algn="l">
              <a:buFont typeface="Mark Offc For MC" panose="020B0604020202020204" pitchFamily="34" charset="0"/>
              <a:buNone/>
              <a:defRPr sz="1401">
                <a:solidFill>
                  <a:srgbClr val="B9B9B9"/>
                </a:solidFill>
                <a:latin typeface="+mn-lt"/>
              </a:defRPr>
            </a:lvl1pPr>
          </a:lstStyle>
          <a:p>
            <a:r>
              <a:rPr lang="en-US"/>
              <a:t>Click icon to add picture</a:t>
            </a:r>
            <a:endParaRPr lang="en-US" dirty="0"/>
          </a:p>
        </p:txBody>
      </p:sp>
      <p:sp>
        <p:nvSpPr>
          <p:cNvPr id="21" name="Text Placeholder 2"/>
          <p:cNvSpPr>
            <a:spLocks noGrp="1"/>
          </p:cNvSpPr>
          <p:nvPr>
            <p:ph type="body" idx="25"/>
          </p:nvPr>
        </p:nvSpPr>
        <p:spPr bwMode="gray">
          <a:xfrm>
            <a:off x="5493135" y="3649297"/>
            <a:ext cx="6381368" cy="563521"/>
          </a:xfrm>
          <a:prstGeom prst="rect">
            <a:avLst/>
          </a:prstGeom>
        </p:spPr>
        <p:txBody>
          <a:bodyPr lIns="182880" anchor="t" anchorCtr="0"/>
          <a:lstStyle>
            <a:lvl1pPr marL="0" indent="0" algn="l">
              <a:lnSpc>
                <a:spcPct val="85000"/>
              </a:lnSpc>
              <a:spcBef>
                <a:spcPts val="400"/>
              </a:spcBef>
              <a:buNone/>
              <a:defRPr sz="1467" b="0">
                <a:latin typeface="+mn-lt"/>
              </a:defRPr>
            </a:lvl1pPr>
            <a:lvl2pPr marL="457177" indent="0">
              <a:buNone/>
              <a:defRPr sz="2000" b="1"/>
            </a:lvl2pPr>
            <a:lvl3pPr marL="914354" indent="0">
              <a:buNone/>
              <a:defRPr sz="1801" b="1"/>
            </a:lvl3pPr>
            <a:lvl4pPr marL="1371531"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edit Master text styles</a:t>
            </a:r>
          </a:p>
        </p:txBody>
      </p:sp>
      <p:sp>
        <p:nvSpPr>
          <p:cNvPr id="13" name="Text Placeholder 1"/>
          <p:cNvSpPr>
            <a:spLocks noGrp="1"/>
          </p:cNvSpPr>
          <p:nvPr>
            <p:ph type="body" idx="17"/>
          </p:nvPr>
        </p:nvSpPr>
        <p:spPr bwMode="gray">
          <a:xfrm>
            <a:off x="5493135" y="3290924"/>
            <a:ext cx="6381368" cy="344709"/>
          </a:xfrm>
          <a:prstGeom prst="rect">
            <a:avLst/>
          </a:prstGeom>
        </p:spPr>
        <p:txBody>
          <a:bodyPr lIns="182880" anchor="t" anchorCtr="0">
            <a:noAutofit/>
          </a:bodyPr>
          <a:lstStyle>
            <a:lvl1pPr marL="0" indent="0">
              <a:buNone/>
              <a:defRPr sz="1600" b="0">
                <a:solidFill>
                  <a:schemeClr val="accent1"/>
                </a:solidFill>
                <a:latin typeface="MarkForMC Nrw Medium" panose="020B0606020201010104" pitchFamily="34" charset="0"/>
              </a:defRPr>
            </a:lvl1pPr>
            <a:lvl2pPr marL="457177" indent="0">
              <a:buNone/>
              <a:defRPr sz="2000" b="1"/>
            </a:lvl2pPr>
            <a:lvl3pPr marL="914354" indent="0">
              <a:buNone/>
              <a:defRPr sz="1801" b="1"/>
            </a:lvl3pPr>
            <a:lvl4pPr marL="1371531"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edit Master text styles</a:t>
            </a:r>
          </a:p>
        </p:txBody>
      </p:sp>
      <p:sp>
        <p:nvSpPr>
          <p:cNvPr id="17" name="Picture Placeholder 14"/>
          <p:cNvSpPr>
            <a:spLocks noGrp="1"/>
          </p:cNvSpPr>
          <p:nvPr>
            <p:ph type="pic" sz="quarter" idx="21"/>
          </p:nvPr>
        </p:nvSpPr>
        <p:spPr bwMode="gray">
          <a:xfrm>
            <a:off x="4273935" y="3290923"/>
            <a:ext cx="1219200" cy="1219200"/>
          </a:xfrm>
          <a:prstGeom prst="rect">
            <a:avLst/>
          </a:prstGeom>
        </p:spPr>
        <p:txBody>
          <a:bodyPr/>
          <a:lstStyle>
            <a:lvl1pPr marL="0" indent="0" algn="l">
              <a:buFont typeface="Mark Offc For MC" panose="020B0604020202020204" pitchFamily="34" charset="0"/>
              <a:buNone/>
              <a:defRPr sz="1401">
                <a:solidFill>
                  <a:srgbClr val="B9B9B9"/>
                </a:solidFill>
                <a:latin typeface="+mn-lt"/>
              </a:defRPr>
            </a:lvl1pPr>
          </a:lstStyle>
          <a:p>
            <a:r>
              <a:rPr lang="en-US"/>
              <a:t>Click icon to add picture</a:t>
            </a:r>
            <a:endParaRPr lang="en-US" dirty="0"/>
          </a:p>
        </p:txBody>
      </p:sp>
      <p:sp>
        <p:nvSpPr>
          <p:cNvPr id="20" name="Text Placeholder 2"/>
          <p:cNvSpPr>
            <a:spLocks noGrp="1"/>
          </p:cNvSpPr>
          <p:nvPr>
            <p:ph type="body" idx="24"/>
          </p:nvPr>
        </p:nvSpPr>
        <p:spPr bwMode="gray">
          <a:xfrm>
            <a:off x="5493135" y="2127004"/>
            <a:ext cx="6381368" cy="563521"/>
          </a:xfrm>
          <a:prstGeom prst="rect">
            <a:avLst/>
          </a:prstGeom>
        </p:spPr>
        <p:txBody>
          <a:bodyPr lIns="182880" anchor="t" anchorCtr="0"/>
          <a:lstStyle>
            <a:lvl1pPr marL="0" indent="0" algn="l">
              <a:lnSpc>
                <a:spcPct val="85000"/>
              </a:lnSpc>
              <a:spcBef>
                <a:spcPts val="400"/>
              </a:spcBef>
              <a:buNone/>
              <a:defRPr sz="1467" b="0">
                <a:latin typeface="+mn-lt"/>
              </a:defRPr>
            </a:lvl1pPr>
            <a:lvl2pPr marL="457177" indent="0">
              <a:buNone/>
              <a:defRPr sz="2000" b="1"/>
            </a:lvl2pPr>
            <a:lvl3pPr marL="914354" indent="0">
              <a:buNone/>
              <a:defRPr sz="1801" b="1"/>
            </a:lvl3pPr>
            <a:lvl4pPr marL="1371531"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edit Master text styles</a:t>
            </a:r>
          </a:p>
        </p:txBody>
      </p:sp>
      <p:sp>
        <p:nvSpPr>
          <p:cNvPr id="10" name="Text Placeholder 1"/>
          <p:cNvSpPr>
            <a:spLocks noGrp="1"/>
          </p:cNvSpPr>
          <p:nvPr>
            <p:ph type="body" idx="14"/>
          </p:nvPr>
        </p:nvSpPr>
        <p:spPr bwMode="gray">
          <a:xfrm>
            <a:off x="5493135" y="1765456"/>
            <a:ext cx="6381368" cy="344709"/>
          </a:xfrm>
          <a:prstGeom prst="rect">
            <a:avLst/>
          </a:prstGeom>
        </p:spPr>
        <p:txBody>
          <a:bodyPr lIns="182880" anchor="t" anchorCtr="0">
            <a:noAutofit/>
          </a:bodyPr>
          <a:lstStyle>
            <a:lvl1pPr marL="0" indent="0">
              <a:buNone/>
              <a:defRPr sz="1600" b="0">
                <a:solidFill>
                  <a:schemeClr val="accent1"/>
                </a:solidFill>
                <a:latin typeface="MarkForMC Nrw Medium" panose="020B0606020201010104" pitchFamily="34" charset="0"/>
              </a:defRPr>
            </a:lvl1pPr>
            <a:lvl2pPr marL="457177" indent="0">
              <a:buNone/>
              <a:defRPr sz="2000" b="1"/>
            </a:lvl2pPr>
            <a:lvl3pPr marL="914354" indent="0">
              <a:buNone/>
              <a:defRPr sz="1801" b="1"/>
            </a:lvl3pPr>
            <a:lvl4pPr marL="1371531"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edit Master text styles</a:t>
            </a:r>
          </a:p>
        </p:txBody>
      </p:sp>
      <p:sp>
        <p:nvSpPr>
          <p:cNvPr id="16" name="Picture Placeholder 14"/>
          <p:cNvSpPr>
            <a:spLocks noGrp="1"/>
          </p:cNvSpPr>
          <p:nvPr>
            <p:ph type="pic" sz="quarter" idx="20"/>
          </p:nvPr>
        </p:nvSpPr>
        <p:spPr bwMode="gray">
          <a:xfrm>
            <a:off x="4273935" y="1765455"/>
            <a:ext cx="1219200" cy="1219200"/>
          </a:xfrm>
          <a:prstGeom prst="rect">
            <a:avLst/>
          </a:prstGeom>
        </p:spPr>
        <p:txBody>
          <a:bodyPr/>
          <a:lstStyle>
            <a:lvl1pPr marL="0" indent="0" algn="l">
              <a:buFont typeface="Mark Offc For MC" panose="020B0604020202020204" pitchFamily="34" charset="0"/>
              <a:buNone/>
              <a:defRPr sz="1401">
                <a:solidFill>
                  <a:srgbClr val="B9B9B9"/>
                </a:solidFill>
                <a:latin typeface="+mn-lt"/>
              </a:defRPr>
            </a:lvl1pPr>
          </a:lstStyle>
          <a:p>
            <a:r>
              <a:rPr lang="en-US"/>
              <a:t>Click icon to add picture</a:t>
            </a:r>
            <a:endParaRPr lang="en-US" dirty="0"/>
          </a:p>
        </p:txBody>
      </p:sp>
      <p:sp>
        <p:nvSpPr>
          <p:cNvPr id="19" name="Text Placeholder 2"/>
          <p:cNvSpPr>
            <a:spLocks noGrp="1"/>
          </p:cNvSpPr>
          <p:nvPr>
            <p:ph type="body" idx="23"/>
          </p:nvPr>
        </p:nvSpPr>
        <p:spPr bwMode="gray">
          <a:xfrm>
            <a:off x="5493135" y="601533"/>
            <a:ext cx="6381368" cy="563521"/>
          </a:xfrm>
          <a:prstGeom prst="rect">
            <a:avLst/>
          </a:prstGeom>
        </p:spPr>
        <p:txBody>
          <a:bodyPr lIns="182880" anchor="t" anchorCtr="0"/>
          <a:lstStyle>
            <a:lvl1pPr marL="0" indent="0" algn="l">
              <a:lnSpc>
                <a:spcPct val="85000"/>
              </a:lnSpc>
              <a:spcBef>
                <a:spcPts val="400"/>
              </a:spcBef>
              <a:buNone/>
              <a:defRPr sz="1467" b="0">
                <a:latin typeface="+mn-lt"/>
              </a:defRPr>
            </a:lvl1pPr>
            <a:lvl2pPr marL="457177" indent="0">
              <a:buNone/>
              <a:defRPr sz="2000" b="1"/>
            </a:lvl2pPr>
            <a:lvl3pPr marL="914354" indent="0">
              <a:buNone/>
              <a:defRPr sz="1801" b="1"/>
            </a:lvl3pPr>
            <a:lvl4pPr marL="1371531"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edit Master text styles</a:t>
            </a:r>
          </a:p>
        </p:txBody>
      </p:sp>
      <p:sp>
        <p:nvSpPr>
          <p:cNvPr id="9" name="Text Placeholder 1"/>
          <p:cNvSpPr>
            <a:spLocks noGrp="1"/>
          </p:cNvSpPr>
          <p:nvPr>
            <p:ph type="body" idx="13"/>
          </p:nvPr>
        </p:nvSpPr>
        <p:spPr bwMode="gray">
          <a:xfrm>
            <a:off x="5493135" y="239988"/>
            <a:ext cx="6381368" cy="344709"/>
          </a:xfrm>
          <a:prstGeom prst="rect">
            <a:avLst/>
          </a:prstGeom>
        </p:spPr>
        <p:txBody>
          <a:bodyPr lIns="182880" anchor="t" anchorCtr="0">
            <a:noAutofit/>
          </a:bodyPr>
          <a:lstStyle>
            <a:lvl1pPr marL="0" indent="0">
              <a:buNone/>
              <a:defRPr sz="1600" b="0">
                <a:solidFill>
                  <a:schemeClr val="accent1"/>
                </a:solidFill>
                <a:latin typeface="MarkForMC Nrw Medium" panose="020B0606020201010104" pitchFamily="34" charset="0"/>
              </a:defRPr>
            </a:lvl1pPr>
            <a:lvl2pPr marL="457177" indent="0">
              <a:buNone/>
              <a:defRPr sz="2000" b="1"/>
            </a:lvl2pPr>
            <a:lvl3pPr marL="914354" indent="0">
              <a:buNone/>
              <a:defRPr sz="1801" b="1"/>
            </a:lvl3pPr>
            <a:lvl4pPr marL="1371531"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edit Master text styles</a:t>
            </a:r>
          </a:p>
        </p:txBody>
      </p:sp>
      <p:sp>
        <p:nvSpPr>
          <p:cNvPr id="15" name="Picture Placeholder 14"/>
          <p:cNvSpPr>
            <a:spLocks noGrp="1"/>
          </p:cNvSpPr>
          <p:nvPr>
            <p:ph type="pic" sz="quarter" idx="19"/>
          </p:nvPr>
        </p:nvSpPr>
        <p:spPr bwMode="gray">
          <a:xfrm>
            <a:off x="4273935" y="239987"/>
            <a:ext cx="1219200" cy="1219200"/>
          </a:xfrm>
          <a:prstGeom prst="rect">
            <a:avLst/>
          </a:prstGeom>
        </p:spPr>
        <p:txBody>
          <a:bodyPr/>
          <a:lstStyle>
            <a:lvl1pPr marL="0" indent="0" algn="l">
              <a:buFont typeface="Mark Offc For MC" panose="020B0604020202020204" pitchFamily="34" charset="0"/>
              <a:buNone/>
              <a:defRPr sz="1401">
                <a:solidFill>
                  <a:srgbClr val="B9B9B9"/>
                </a:solidFill>
                <a:latin typeface="+mn-lt"/>
              </a:defRPr>
            </a:lvl1pPr>
          </a:lstStyle>
          <a:p>
            <a:r>
              <a:rPr lang="en-US"/>
              <a:t>Click icon to add picture</a:t>
            </a:r>
            <a:endParaRPr lang="en-US" dirty="0"/>
          </a:p>
        </p:txBody>
      </p:sp>
      <p:sp>
        <p:nvSpPr>
          <p:cNvPr id="3" name="Title 2"/>
          <p:cNvSpPr>
            <a:spLocks noGrp="1"/>
          </p:cNvSpPr>
          <p:nvPr>
            <p:ph type="title"/>
          </p:nvPr>
        </p:nvSpPr>
        <p:spPr bwMode="gray">
          <a:xfrm>
            <a:off x="219462" y="256037"/>
            <a:ext cx="3634529" cy="714041"/>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8725279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ull Image">
    <p:bg>
      <p:bgPr>
        <a:solidFill>
          <a:srgbClr val="F7F7F7"/>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4"/>
          </p:nvPr>
        </p:nvSpPr>
        <p:spPr bwMode="gray">
          <a:xfrm>
            <a:off x="11293741" y="6423940"/>
            <a:ext cx="580769" cy="365125"/>
          </a:xfrm>
          <a:prstGeom prst="rect">
            <a:avLst/>
          </a:prstGeom>
        </p:spPr>
        <p:txBody>
          <a:bodyPr/>
          <a:lstStyle/>
          <a:p>
            <a:fld id="{3AB2DB24-5BB4-4F1B-973E-A10FA63DFB9A}" type="slidenum">
              <a:rPr lang="en-US" smtClean="0"/>
              <a:pPr/>
              <a:t>‹#›</a:t>
            </a:fld>
            <a:endParaRPr lang="en-US" dirty="0"/>
          </a:p>
        </p:txBody>
      </p:sp>
      <p:sp>
        <p:nvSpPr>
          <p:cNvPr id="5" name="Footer Placeholder 4"/>
          <p:cNvSpPr>
            <a:spLocks noGrp="1"/>
          </p:cNvSpPr>
          <p:nvPr>
            <p:ph type="ftr" sz="quarter" idx="13"/>
          </p:nvPr>
        </p:nvSpPr>
        <p:spPr bwMode="gray">
          <a:xfrm>
            <a:off x="6294684" y="6423940"/>
            <a:ext cx="4800368" cy="365125"/>
          </a:xfrm>
          <a:prstGeom prst="rect">
            <a:avLst/>
          </a:prstGeom>
        </p:spPr>
        <p:txBody>
          <a:bodyPr/>
          <a:lstStyle/>
          <a:p>
            <a:endParaRPr lang="en-US" dirty="0"/>
          </a:p>
        </p:txBody>
      </p:sp>
      <p:sp>
        <p:nvSpPr>
          <p:cNvPr id="4" name="Date Placeholder 3"/>
          <p:cNvSpPr>
            <a:spLocks noGrp="1"/>
          </p:cNvSpPr>
          <p:nvPr>
            <p:ph type="dt" sz="half" idx="12"/>
          </p:nvPr>
        </p:nvSpPr>
        <p:spPr bwMode="gray">
          <a:xfrm>
            <a:off x="4158793" y="6423940"/>
            <a:ext cx="1937212" cy="365125"/>
          </a:xfrm>
          <a:prstGeom prst="rect">
            <a:avLst/>
          </a:prstGeom>
        </p:spPr>
        <p:txBody>
          <a:bodyPr/>
          <a:lstStyle/>
          <a:p>
            <a:endParaRPr lang="en-US" dirty="0"/>
          </a:p>
        </p:txBody>
      </p:sp>
      <p:sp>
        <p:nvSpPr>
          <p:cNvPr id="3" name="Picture Placeholder 2"/>
          <p:cNvSpPr>
            <a:spLocks noGrp="1"/>
          </p:cNvSpPr>
          <p:nvPr>
            <p:ph type="pic" sz="quarter" idx="11" hasCustomPrompt="1"/>
          </p:nvPr>
        </p:nvSpPr>
        <p:spPr bwMode="gray">
          <a:xfrm>
            <a:off x="0" y="2"/>
            <a:ext cx="12192000" cy="6349220"/>
          </a:xfrm>
          <a:prstGeom prst="rect">
            <a:avLst/>
          </a:prstGeom>
        </p:spPr>
        <p:txBody>
          <a:bodyPr tIns="182880" rIns="91440" bIns="1005840" anchor="b" anchorCtr="0"/>
          <a:lstStyle>
            <a:lvl1pPr marL="0" indent="0" algn="ctr">
              <a:spcBef>
                <a:spcPts val="0"/>
              </a:spcBef>
              <a:buNone/>
              <a:defRPr>
                <a:solidFill>
                  <a:srgbClr val="B9B9B9"/>
                </a:solidFill>
                <a:latin typeface="+mn-lt"/>
              </a:defRPr>
            </a:lvl1pPr>
          </a:lstStyle>
          <a:p>
            <a:r>
              <a:rPr lang="en-US" dirty="0"/>
              <a:t>Click icon to add image.</a:t>
            </a:r>
            <a:br>
              <a:rPr lang="en-US" dirty="0"/>
            </a:br>
            <a:r>
              <a:rPr lang="en-US" dirty="0"/>
              <a:t>Get </a:t>
            </a:r>
            <a:r>
              <a:rPr lang="en-US" dirty="0" err="1"/>
              <a:t>Mastercard</a:t>
            </a:r>
            <a:r>
              <a:rPr lang="en-US" dirty="0"/>
              <a:t> approved photography and</a:t>
            </a:r>
            <a:br>
              <a:rPr lang="en-US" dirty="0"/>
            </a:br>
            <a:r>
              <a:rPr lang="en-US" dirty="0"/>
              <a:t>imagery guidelines at designcenter.mastercard.com.</a:t>
            </a:r>
          </a:p>
        </p:txBody>
      </p:sp>
      <p:sp>
        <p:nvSpPr>
          <p:cNvPr id="2" name="Title 1"/>
          <p:cNvSpPr>
            <a:spLocks noGrp="1"/>
          </p:cNvSpPr>
          <p:nvPr>
            <p:ph type="title"/>
          </p:nvPr>
        </p:nvSpPr>
        <p:spPr bwMode="gray">
          <a:xfrm>
            <a:off x="219462" y="256037"/>
            <a:ext cx="3634529" cy="714041"/>
          </a:xfrm>
          <a:prstGeom prst="rect">
            <a:avLst/>
          </a:prstGeom>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0591281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ection Divider">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2"/>
          <p:cNvSpPr>
            <a:spLocks noGrp="1"/>
          </p:cNvSpPr>
          <p:nvPr>
            <p:ph type="body" idx="1" hasCustomPrompt="1"/>
          </p:nvPr>
        </p:nvSpPr>
        <p:spPr bwMode="gray">
          <a:xfrm>
            <a:off x="219461" y="255460"/>
            <a:ext cx="5597335" cy="428749"/>
          </a:xfrm>
          <a:prstGeom prst="rect">
            <a:avLst/>
          </a:prstGeom>
        </p:spPr>
        <p:txBody>
          <a:bodyPr/>
          <a:lstStyle>
            <a:lvl1pPr marL="0" indent="0">
              <a:buNone/>
              <a:defRPr sz="2133" b="1">
                <a:solidFill>
                  <a:schemeClr val="tx1"/>
                </a:solidFill>
                <a:latin typeface="Mark Offc For MC" panose="020B0504020101010102" pitchFamily="34" charset="0"/>
              </a:defRPr>
            </a:lvl1pPr>
            <a:lvl2pPr marL="457177" indent="0">
              <a:buNone/>
              <a:defRPr sz="2000">
                <a:solidFill>
                  <a:schemeClr val="tx1">
                    <a:tint val="75000"/>
                  </a:schemeClr>
                </a:solidFill>
              </a:defRPr>
            </a:lvl2pPr>
            <a:lvl3pPr marL="914354" indent="0">
              <a:buNone/>
              <a:defRPr sz="1801">
                <a:solidFill>
                  <a:schemeClr val="tx1">
                    <a:tint val="75000"/>
                  </a:schemeClr>
                </a:solidFill>
              </a:defRPr>
            </a:lvl3pPr>
            <a:lvl4pPr marL="1371531"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7" indent="0">
              <a:buNone/>
              <a:defRPr sz="1600">
                <a:solidFill>
                  <a:schemeClr val="tx1">
                    <a:tint val="75000"/>
                  </a:schemeClr>
                </a:solidFill>
              </a:defRPr>
            </a:lvl9pPr>
          </a:lstStyle>
          <a:p>
            <a:pPr lvl="0"/>
            <a:r>
              <a:rPr lang="en-US" dirty="0"/>
              <a:t>Click to add section number</a:t>
            </a:r>
          </a:p>
        </p:txBody>
      </p:sp>
      <p:sp>
        <p:nvSpPr>
          <p:cNvPr id="11" name="Title 1"/>
          <p:cNvSpPr>
            <a:spLocks noGrp="1"/>
          </p:cNvSpPr>
          <p:nvPr>
            <p:ph type="title" hasCustomPrompt="1"/>
          </p:nvPr>
        </p:nvSpPr>
        <p:spPr bwMode="gray">
          <a:xfrm>
            <a:off x="341379" y="2240083"/>
            <a:ext cx="5597335" cy="1378839"/>
          </a:xfrm>
          <a:prstGeom prst="rect">
            <a:avLst/>
          </a:prstGeom>
          <a:solidFill>
            <a:schemeClr val="tx1">
              <a:lumMod val="10000"/>
              <a:lumOff val="90000"/>
            </a:schemeClr>
          </a:solidFill>
        </p:spPr>
        <p:txBody>
          <a:bodyPr anchor="t" anchorCtr="0"/>
          <a:lstStyle>
            <a:lvl1pPr>
              <a:defRPr sz="4533" b="0">
                <a:solidFill>
                  <a:schemeClr val="tx1"/>
                </a:solidFill>
                <a:latin typeface="+mj-lt"/>
              </a:defRPr>
            </a:lvl1pPr>
          </a:lstStyle>
          <a:p>
            <a:r>
              <a:rPr lang="en-US" dirty="0"/>
              <a:t>Click to add section title</a:t>
            </a:r>
          </a:p>
        </p:txBody>
      </p:sp>
    </p:spTree>
    <p:extLst>
      <p:ext uri="{BB962C8B-B14F-4D97-AF65-F5344CB8AC3E}">
        <p14:creationId xmlns:p14="http://schemas.microsoft.com/office/powerpoint/2010/main" val="5930761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Section Divider Graphic - Light">
    <p:bg bwMode="gray">
      <p:bgPr>
        <a:solidFill>
          <a:srgbClr val="F7F7F7"/>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hasCustomPrompt="1"/>
          </p:nvPr>
        </p:nvSpPr>
        <p:spPr bwMode="gray">
          <a:xfrm>
            <a:off x="219461" y="255460"/>
            <a:ext cx="5597335" cy="428749"/>
          </a:xfrm>
          <a:prstGeom prst="rect">
            <a:avLst/>
          </a:prstGeom>
        </p:spPr>
        <p:txBody>
          <a:bodyPr/>
          <a:lstStyle>
            <a:lvl1pPr marL="0" indent="0">
              <a:buNone/>
              <a:defRPr sz="2133" b="1">
                <a:solidFill>
                  <a:schemeClr val="tx1"/>
                </a:solidFill>
                <a:latin typeface="Mark Offc For MC" panose="020B0504020101010102" pitchFamily="34" charset="0"/>
              </a:defRPr>
            </a:lvl1pPr>
            <a:lvl2pPr marL="457177" indent="0">
              <a:buNone/>
              <a:defRPr sz="2000">
                <a:solidFill>
                  <a:schemeClr val="tx1">
                    <a:tint val="75000"/>
                  </a:schemeClr>
                </a:solidFill>
              </a:defRPr>
            </a:lvl2pPr>
            <a:lvl3pPr marL="914354" indent="0">
              <a:buNone/>
              <a:defRPr sz="1801">
                <a:solidFill>
                  <a:schemeClr val="tx1">
                    <a:tint val="75000"/>
                  </a:schemeClr>
                </a:solidFill>
              </a:defRPr>
            </a:lvl3pPr>
            <a:lvl4pPr marL="1371531"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7" indent="0">
              <a:buNone/>
              <a:defRPr sz="1600">
                <a:solidFill>
                  <a:schemeClr val="tx1">
                    <a:tint val="75000"/>
                  </a:schemeClr>
                </a:solidFill>
              </a:defRPr>
            </a:lvl9pPr>
          </a:lstStyle>
          <a:p>
            <a:pPr lvl="0"/>
            <a:r>
              <a:rPr lang="en-US" dirty="0"/>
              <a:t>Click to add section number</a:t>
            </a:r>
          </a:p>
        </p:txBody>
      </p:sp>
      <p:sp>
        <p:nvSpPr>
          <p:cNvPr id="2" name="Title 1"/>
          <p:cNvSpPr>
            <a:spLocks noGrp="1"/>
          </p:cNvSpPr>
          <p:nvPr>
            <p:ph type="title" hasCustomPrompt="1"/>
          </p:nvPr>
        </p:nvSpPr>
        <p:spPr bwMode="gray">
          <a:xfrm>
            <a:off x="219462" y="808233"/>
            <a:ext cx="5597335" cy="1378839"/>
          </a:xfrm>
          <a:prstGeom prst="rect">
            <a:avLst/>
          </a:prstGeom>
        </p:spPr>
        <p:txBody>
          <a:bodyPr anchor="t" anchorCtr="0"/>
          <a:lstStyle>
            <a:lvl1pPr>
              <a:defRPr sz="4533" b="0">
                <a:solidFill>
                  <a:schemeClr val="tx1"/>
                </a:solidFill>
                <a:latin typeface="+mj-lt"/>
              </a:defRPr>
            </a:lvl1pPr>
          </a:lstStyle>
          <a:p>
            <a:r>
              <a:rPr lang="en-US" dirty="0"/>
              <a:t>Click to add section title</a:t>
            </a:r>
          </a:p>
        </p:txBody>
      </p:sp>
    </p:spTree>
    <p:extLst>
      <p:ext uri="{BB962C8B-B14F-4D97-AF65-F5344CB8AC3E}">
        <p14:creationId xmlns:p14="http://schemas.microsoft.com/office/powerpoint/2010/main" val="26770556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Section Divider Custom Image - Light">
    <p:bg bwMode="gray">
      <p:bgPr>
        <a:solidFill>
          <a:srgbClr val="F7F7F7"/>
        </a:solidFill>
        <a:effectLst/>
      </p:bgPr>
    </p:bg>
    <p:spTree>
      <p:nvGrpSpPr>
        <p:cNvPr id="1" name=""/>
        <p:cNvGrpSpPr/>
        <p:nvPr/>
      </p:nvGrpSpPr>
      <p:grpSpPr>
        <a:xfrm>
          <a:off x="0" y="0"/>
          <a:ext cx="0" cy="0"/>
          <a:chOff x="0" y="0"/>
          <a:chExt cx="0" cy="0"/>
        </a:xfrm>
      </p:grpSpPr>
      <p:sp>
        <p:nvSpPr>
          <p:cNvPr id="11" name="Picture Placeholder 3"/>
          <p:cNvSpPr>
            <a:spLocks noGrp="1"/>
          </p:cNvSpPr>
          <p:nvPr>
            <p:ph type="pic" sz="quarter" idx="11" hasCustomPrompt="1"/>
          </p:nvPr>
        </p:nvSpPr>
        <p:spPr bwMode="gray">
          <a:xfrm>
            <a:off x="6096000" y="0"/>
            <a:ext cx="6096000" cy="6858000"/>
          </a:xfrm>
          <a:prstGeom prst="rect">
            <a:avLst/>
          </a:prstGeom>
        </p:spPr>
        <p:txBody>
          <a:bodyPr bIns="2011680" anchor="b" anchorCtr="0"/>
          <a:lstStyle>
            <a:lvl1pPr marL="0" indent="0" algn="ctr">
              <a:buNone/>
              <a:defRPr sz="1600">
                <a:solidFill>
                  <a:srgbClr val="B9B9B9"/>
                </a:solidFill>
                <a:latin typeface="+mn-lt"/>
              </a:defRPr>
            </a:lvl1pPr>
          </a:lstStyle>
          <a:p>
            <a:r>
              <a:rPr lang="en-US" dirty="0"/>
              <a:t>Click icon to add image.</a:t>
            </a:r>
            <a:br>
              <a:rPr lang="en-US" dirty="0"/>
            </a:br>
            <a:r>
              <a:rPr lang="en-US" dirty="0"/>
              <a:t>Get </a:t>
            </a:r>
            <a:r>
              <a:rPr lang="en-US" dirty="0" err="1"/>
              <a:t>Mastercard</a:t>
            </a:r>
            <a:r>
              <a:rPr lang="en-US" dirty="0"/>
              <a:t> approved photography and</a:t>
            </a:r>
            <a:br>
              <a:rPr lang="en-US" dirty="0"/>
            </a:br>
            <a:r>
              <a:rPr lang="en-US" dirty="0"/>
              <a:t>imagery guidelines at designcenter.mastercard.com.</a:t>
            </a:r>
          </a:p>
        </p:txBody>
      </p:sp>
      <p:sp>
        <p:nvSpPr>
          <p:cNvPr id="5" name="Text Placeholder 2"/>
          <p:cNvSpPr>
            <a:spLocks noGrp="1"/>
          </p:cNvSpPr>
          <p:nvPr>
            <p:ph type="body" idx="1" hasCustomPrompt="1"/>
          </p:nvPr>
        </p:nvSpPr>
        <p:spPr bwMode="gray">
          <a:xfrm>
            <a:off x="219461" y="255460"/>
            <a:ext cx="5597335" cy="428749"/>
          </a:xfrm>
          <a:prstGeom prst="rect">
            <a:avLst/>
          </a:prstGeom>
        </p:spPr>
        <p:txBody>
          <a:bodyPr/>
          <a:lstStyle>
            <a:lvl1pPr marL="0" indent="0">
              <a:buNone/>
              <a:defRPr sz="2133" b="1">
                <a:solidFill>
                  <a:schemeClr val="tx1"/>
                </a:solidFill>
                <a:latin typeface="Mark Offc For MC" panose="020B0504020101010102" pitchFamily="34" charset="0"/>
              </a:defRPr>
            </a:lvl1pPr>
            <a:lvl2pPr marL="457177" indent="0">
              <a:buNone/>
              <a:defRPr sz="2000">
                <a:solidFill>
                  <a:schemeClr val="tx1">
                    <a:tint val="75000"/>
                  </a:schemeClr>
                </a:solidFill>
              </a:defRPr>
            </a:lvl2pPr>
            <a:lvl3pPr marL="914354" indent="0">
              <a:buNone/>
              <a:defRPr sz="1801">
                <a:solidFill>
                  <a:schemeClr val="tx1">
                    <a:tint val="75000"/>
                  </a:schemeClr>
                </a:solidFill>
              </a:defRPr>
            </a:lvl3pPr>
            <a:lvl4pPr marL="1371531"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7" indent="0">
              <a:buNone/>
              <a:defRPr sz="1600">
                <a:solidFill>
                  <a:schemeClr val="tx1">
                    <a:tint val="75000"/>
                  </a:schemeClr>
                </a:solidFill>
              </a:defRPr>
            </a:lvl9pPr>
          </a:lstStyle>
          <a:p>
            <a:pPr lvl="0"/>
            <a:r>
              <a:rPr lang="en-US" dirty="0"/>
              <a:t>Click to add section number</a:t>
            </a:r>
          </a:p>
        </p:txBody>
      </p:sp>
      <p:sp>
        <p:nvSpPr>
          <p:cNvPr id="2" name="Title 1"/>
          <p:cNvSpPr>
            <a:spLocks noGrp="1"/>
          </p:cNvSpPr>
          <p:nvPr>
            <p:ph type="title" hasCustomPrompt="1"/>
          </p:nvPr>
        </p:nvSpPr>
        <p:spPr bwMode="gray">
          <a:xfrm>
            <a:off x="219462" y="808233"/>
            <a:ext cx="5597335" cy="1378839"/>
          </a:xfrm>
          <a:prstGeom prst="rect">
            <a:avLst/>
          </a:prstGeom>
        </p:spPr>
        <p:txBody>
          <a:bodyPr anchor="t" anchorCtr="0"/>
          <a:lstStyle>
            <a:lvl1pPr>
              <a:defRPr sz="4533" b="0">
                <a:solidFill>
                  <a:schemeClr val="tx1"/>
                </a:solidFill>
                <a:latin typeface="+mj-lt"/>
              </a:defRPr>
            </a:lvl1pPr>
          </a:lstStyle>
          <a:p>
            <a:r>
              <a:rPr lang="en-US" dirty="0"/>
              <a:t>Click to add section title</a:t>
            </a:r>
          </a:p>
        </p:txBody>
      </p:sp>
    </p:spTree>
    <p:extLst>
      <p:ext uri="{BB962C8B-B14F-4D97-AF65-F5344CB8AC3E}">
        <p14:creationId xmlns:p14="http://schemas.microsoft.com/office/powerpoint/2010/main" val="5115090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只有標題">
    <p:spTree>
      <p:nvGrpSpPr>
        <p:cNvPr id="1" name=""/>
        <p:cNvGrpSpPr/>
        <p:nvPr/>
      </p:nvGrpSpPr>
      <p:grpSpPr>
        <a:xfrm>
          <a:off x="0" y="0"/>
          <a:ext cx="0" cy="0"/>
          <a:chOff x="0" y="0"/>
          <a:chExt cx="0" cy="0"/>
        </a:xfrm>
      </p:grpSpPr>
      <p:sp>
        <p:nvSpPr>
          <p:cNvPr id="6" name="Line 197"/>
          <p:cNvSpPr>
            <a:spLocks noChangeShapeType="1"/>
          </p:cNvSpPr>
          <p:nvPr userDrawn="1"/>
        </p:nvSpPr>
        <p:spPr bwMode="auto">
          <a:xfrm>
            <a:off x="304802" y="792163"/>
            <a:ext cx="11247967"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sz="1351" dirty="0">
              <a:ea typeface="標楷體" panose="03000509000000000000" pitchFamily="65" charset="-120"/>
            </a:endParaRPr>
          </a:p>
        </p:txBody>
      </p:sp>
      <p:sp>
        <p:nvSpPr>
          <p:cNvPr id="4" name="投影片編號版面配置區 1">
            <a:extLst>
              <a:ext uri="{FF2B5EF4-FFF2-40B4-BE49-F238E27FC236}">
                <a16:creationId xmlns:a16="http://schemas.microsoft.com/office/drawing/2014/main" id="{74A45B00-69AB-4BB7-9618-B0EB82DC7D12}"/>
              </a:ext>
            </a:extLst>
          </p:cNvPr>
          <p:cNvSpPr>
            <a:spLocks noGrp="1"/>
          </p:cNvSpPr>
          <p:nvPr>
            <p:ph type="sldNum" sz="quarter" idx="4"/>
          </p:nvPr>
        </p:nvSpPr>
        <p:spPr>
          <a:xfrm>
            <a:off x="114631" y="6309320"/>
            <a:ext cx="580769" cy="365125"/>
          </a:xfrm>
        </p:spPr>
        <p:txBody>
          <a:bodyPr/>
          <a:lstStyle/>
          <a:p>
            <a:pPr defTabSz="914377" fontAlgn="auto" hangingPunct="1">
              <a:spcBef>
                <a:spcPts val="0"/>
              </a:spcBef>
              <a:spcAft>
                <a:spcPts val="0"/>
              </a:spcAft>
            </a:pPr>
            <a:fld id="{3AB2DB24-5BB4-4F1B-973E-A10FA63DFB9A}" type="slidenum">
              <a:rPr lang="en-US">
                <a:solidFill>
                  <a:prstClr val="black"/>
                </a:solidFill>
                <a:latin typeface="Calibri"/>
                <a:ea typeface="+mn-ea"/>
                <a:cs typeface="+mn-cs"/>
              </a:rPr>
              <a:pPr defTabSz="914377" fontAlgn="auto" hangingPunct="1">
                <a:spcBef>
                  <a:spcPts val="0"/>
                </a:spcBef>
                <a:spcAft>
                  <a:spcPts val="0"/>
                </a:spcAft>
              </a:pPr>
              <a:t>‹#›</a:t>
            </a:fld>
            <a:endParaRPr lang="en-US" dirty="0">
              <a:solidFill>
                <a:prstClr val="black"/>
              </a:solidFill>
              <a:latin typeface="Calibri"/>
              <a:ea typeface="+mn-ea"/>
              <a:cs typeface="+mn-cs"/>
            </a:endParaRPr>
          </a:p>
        </p:txBody>
      </p:sp>
    </p:spTree>
    <p:extLst>
      <p:ext uri="{BB962C8B-B14F-4D97-AF65-F5344CB8AC3E}">
        <p14:creationId xmlns:p14="http://schemas.microsoft.com/office/powerpoint/2010/main" val="2665356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標題及物件">
    <p:spTree>
      <p:nvGrpSpPr>
        <p:cNvPr id="1" name=""/>
        <p:cNvGrpSpPr/>
        <p:nvPr/>
      </p:nvGrpSpPr>
      <p:grpSpPr>
        <a:xfrm>
          <a:off x="0" y="0"/>
          <a:ext cx="0" cy="0"/>
          <a:chOff x="0" y="0"/>
          <a:chExt cx="0" cy="0"/>
        </a:xfrm>
      </p:grpSpPr>
      <p:sp>
        <p:nvSpPr>
          <p:cNvPr id="5" name="投影片編號版面配置區 1">
            <a:extLst>
              <a:ext uri="{FF2B5EF4-FFF2-40B4-BE49-F238E27FC236}">
                <a16:creationId xmlns:a16="http://schemas.microsoft.com/office/drawing/2014/main" id="{459BC108-6B03-4597-A2E4-503B6F77354A}"/>
              </a:ext>
            </a:extLst>
          </p:cNvPr>
          <p:cNvSpPr>
            <a:spLocks noGrp="1"/>
          </p:cNvSpPr>
          <p:nvPr>
            <p:ph type="sldNum" sz="quarter" idx="4"/>
          </p:nvPr>
        </p:nvSpPr>
        <p:spPr>
          <a:xfrm>
            <a:off x="114631" y="6309320"/>
            <a:ext cx="580769" cy="365125"/>
          </a:xfrm>
        </p:spPr>
        <p:txBody>
          <a:bodyPr/>
          <a:lstStyle/>
          <a:p>
            <a:pPr defTabSz="914377" fontAlgn="auto" hangingPunct="1">
              <a:spcBef>
                <a:spcPts val="0"/>
              </a:spcBef>
              <a:spcAft>
                <a:spcPts val="0"/>
              </a:spcAft>
            </a:pPr>
            <a:fld id="{3AB2DB24-5BB4-4F1B-973E-A10FA63DFB9A}" type="slidenum">
              <a:rPr lang="en-US">
                <a:solidFill>
                  <a:prstClr val="black"/>
                </a:solidFill>
                <a:latin typeface="Calibri"/>
                <a:ea typeface="+mn-ea"/>
                <a:cs typeface="+mn-cs"/>
              </a:rPr>
              <a:pPr defTabSz="914377" fontAlgn="auto" hangingPunct="1">
                <a:spcBef>
                  <a:spcPts val="0"/>
                </a:spcBef>
                <a:spcAft>
                  <a:spcPts val="0"/>
                </a:spcAft>
              </a:pPr>
              <a:t>‹#›</a:t>
            </a:fld>
            <a:endParaRPr lang="en-US" dirty="0">
              <a:solidFill>
                <a:prstClr val="black"/>
              </a:solidFill>
              <a:latin typeface="Calibri"/>
              <a:ea typeface="+mn-ea"/>
              <a:cs typeface="+mn-cs"/>
            </a:endParaRPr>
          </a:p>
        </p:txBody>
      </p:sp>
      <p:pic>
        <p:nvPicPr>
          <p:cNvPr id="7" name="Picture 13" descr="金控及第一層子公司ol logo">
            <a:extLst>
              <a:ext uri="{FF2B5EF4-FFF2-40B4-BE49-F238E27FC236}">
                <a16:creationId xmlns:a16="http://schemas.microsoft.com/office/drawing/2014/main" id="{C14C3571-0568-4816-A847-F460DEF588C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3459" t="26985" r="26395" b="68283"/>
          <a:stretch>
            <a:fillRect/>
          </a:stretch>
        </p:blipFill>
        <p:spPr bwMode="auto">
          <a:xfrm>
            <a:off x="9192344" y="6315243"/>
            <a:ext cx="2952328" cy="47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6859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只有標題">
    <p:spTree>
      <p:nvGrpSpPr>
        <p:cNvPr id="1" name=""/>
        <p:cNvGrpSpPr/>
        <p:nvPr/>
      </p:nvGrpSpPr>
      <p:grpSpPr>
        <a:xfrm>
          <a:off x="0" y="0"/>
          <a:ext cx="0" cy="0"/>
          <a:chOff x="0" y="0"/>
          <a:chExt cx="0" cy="0"/>
        </a:xfrm>
      </p:grpSpPr>
      <p:sp>
        <p:nvSpPr>
          <p:cNvPr id="4" name="投影片編號版面配置區 1">
            <a:extLst>
              <a:ext uri="{FF2B5EF4-FFF2-40B4-BE49-F238E27FC236}">
                <a16:creationId xmlns:a16="http://schemas.microsoft.com/office/drawing/2014/main" id="{69EA3E3E-E739-402F-B6FE-385203005541}"/>
              </a:ext>
            </a:extLst>
          </p:cNvPr>
          <p:cNvSpPr>
            <a:spLocks noGrp="1"/>
          </p:cNvSpPr>
          <p:nvPr>
            <p:ph type="sldNum" sz="quarter" idx="4"/>
          </p:nvPr>
        </p:nvSpPr>
        <p:spPr>
          <a:xfrm>
            <a:off x="114631" y="6309320"/>
            <a:ext cx="580769" cy="365125"/>
          </a:xfrm>
        </p:spPr>
        <p:txBody>
          <a:bodyPr/>
          <a:lstStyle/>
          <a:p>
            <a:pPr defTabSz="914377" fontAlgn="auto" hangingPunct="1">
              <a:spcBef>
                <a:spcPts val="0"/>
              </a:spcBef>
              <a:spcAft>
                <a:spcPts val="0"/>
              </a:spcAft>
            </a:pPr>
            <a:fld id="{3AB2DB24-5BB4-4F1B-973E-A10FA63DFB9A}" type="slidenum">
              <a:rPr lang="en-US">
                <a:solidFill>
                  <a:prstClr val="black"/>
                </a:solidFill>
                <a:latin typeface="Calibri"/>
                <a:ea typeface="+mn-ea"/>
                <a:cs typeface="+mn-cs"/>
              </a:rPr>
              <a:pPr defTabSz="914377" fontAlgn="auto" hangingPunct="1">
                <a:spcBef>
                  <a:spcPts val="0"/>
                </a:spcBef>
                <a:spcAft>
                  <a:spcPts val="0"/>
                </a:spcAft>
              </a:pPr>
              <a:t>‹#›</a:t>
            </a:fld>
            <a:endParaRPr lang="en-US" dirty="0">
              <a:solidFill>
                <a:prstClr val="black"/>
              </a:solidFill>
              <a:latin typeface="Calibri"/>
              <a:ea typeface="+mn-ea"/>
              <a:cs typeface="+mn-cs"/>
            </a:endParaRPr>
          </a:p>
        </p:txBody>
      </p:sp>
      <p:pic>
        <p:nvPicPr>
          <p:cNvPr id="5" name="Picture 10" descr="金控及第一層子公司ol logo">
            <a:extLst>
              <a:ext uri="{FF2B5EF4-FFF2-40B4-BE49-F238E27FC236}">
                <a16:creationId xmlns:a16="http://schemas.microsoft.com/office/drawing/2014/main" id="{5F324CA3-DD70-4412-96BD-DD12B968EE7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3459" t="18423" r="54451" b="75691"/>
          <a:stretch>
            <a:fillRect/>
          </a:stretch>
        </p:blipFill>
        <p:spPr bwMode="auto">
          <a:xfrm>
            <a:off x="373645" y="234864"/>
            <a:ext cx="2337979" cy="717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8922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自訂版面配置">
    <p:spTree>
      <p:nvGrpSpPr>
        <p:cNvPr id="1" name=""/>
        <p:cNvGrpSpPr/>
        <p:nvPr/>
      </p:nvGrpSpPr>
      <p:grpSpPr>
        <a:xfrm>
          <a:off x="0" y="0"/>
          <a:ext cx="0" cy="0"/>
          <a:chOff x="0" y="0"/>
          <a:chExt cx="0" cy="0"/>
        </a:xfrm>
      </p:grpSpPr>
      <p:sp>
        <p:nvSpPr>
          <p:cNvPr id="5" name="標題 1"/>
          <p:cNvSpPr>
            <a:spLocks noGrp="1"/>
          </p:cNvSpPr>
          <p:nvPr>
            <p:ph type="title"/>
          </p:nvPr>
        </p:nvSpPr>
        <p:spPr>
          <a:xfrm>
            <a:off x="365895" y="150922"/>
            <a:ext cx="11342694" cy="635226"/>
          </a:xfrm>
          <a:prstGeom prst="rect">
            <a:avLst/>
          </a:prstGeom>
        </p:spPr>
        <p:txBody>
          <a:bodyPr anchor="ctr"/>
          <a:lstStyle>
            <a:lvl1pPr algn="l">
              <a:defRPr sz="3265" b="1">
                <a:solidFill>
                  <a:schemeClr val="tx1"/>
                </a:solidFill>
                <a:latin typeface="+mn-ea"/>
                <a:ea typeface="+mn-ea"/>
              </a:defRPr>
            </a:lvl1pPr>
          </a:lstStyle>
          <a:p>
            <a:r>
              <a:rPr lang="zh-TW" altLang="en-US" dirty="0"/>
              <a:t>按一下以編輯母片標題樣式</a:t>
            </a:r>
          </a:p>
        </p:txBody>
      </p:sp>
    </p:spTree>
    <p:extLst>
      <p:ext uri="{BB962C8B-B14F-4D97-AF65-F5344CB8AC3E}">
        <p14:creationId xmlns:p14="http://schemas.microsoft.com/office/powerpoint/2010/main" val="104847700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grpSp>
        <p:nvGrpSpPr>
          <p:cNvPr id="5" name="McK Title Elements"/>
          <p:cNvGrpSpPr>
            <a:grpSpLocks/>
          </p:cNvGrpSpPr>
          <p:nvPr userDrawn="1"/>
        </p:nvGrpSpPr>
        <p:grpSpPr bwMode="auto">
          <a:xfrm>
            <a:off x="3591727" y="2183416"/>
            <a:ext cx="6840046" cy="4601696"/>
            <a:chOff x="1663" y="1348"/>
            <a:chExt cx="3167" cy="2841"/>
          </a:xfrm>
        </p:grpSpPr>
        <p:sp>
          <p:nvSpPr>
            <p:cNvPr id="6" name="McK Confidential" hidden="1"/>
            <p:cNvSpPr txBox="1">
              <a:spLocks noChangeArrowheads="1"/>
            </p:cNvSpPr>
            <p:nvPr userDrawn="1"/>
          </p:nvSpPr>
          <p:spPr bwMode="auto">
            <a:xfrm>
              <a:off x="1663" y="1348"/>
              <a:ext cx="936" cy="138"/>
            </a:xfrm>
            <a:prstGeom prst="rect">
              <a:avLst/>
            </a:prstGeom>
            <a:noFill/>
            <a:ln>
              <a:noFill/>
            </a:ln>
            <a:extLst/>
          </p:spPr>
          <p:txBody>
            <a:bodyPr lIns="0" tIns="0" rIns="0" bIns="0">
              <a:spAutoFit/>
            </a:bodyPr>
            <a:lstStyle>
              <a:lvl1pPr eaLnBrk="0" hangingPunct="0">
                <a:defRPr sz="4000" b="1">
                  <a:solidFill>
                    <a:schemeClr val="tx1"/>
                  </a:solidFill>
                  <a:latin typeface="Arial" charset="0"/>
                  <a:ea typeface="华文楷体" pitchFamily="2" charset="-122"/>
                </a:defRPr>
              </a:lvl1pPr>
              <a:lvl2pPr marL="742950" indent="-285750" eaLnBrk="0" hangingPunct="0">
                <a:defRPr sz="4000" b="1">
                  <a:solidFill>
                    <a:schemeClr val="tx1"/>
                  </a:solidFill>
                  <a:latin typeface="Arial" charset="0"/>
                  <a:ea typeface="华文楷体" pitchFamily="2" charset="-122"/>
                </a:defRPr>
              </a:lvl2pPr>
              <a:lvl3pPr marL="1143000" indent="-228600" eaLnBrk="0" hangingPunct="0">
                <a:defRPr sz="4000" b="1">
                  <a:solidFill>
                    <a:schemeClr val="tx1"/>
                  </a:solidFill>
                  <a:latin typeface="Arial" charset="0"/>
                  <a:ea typeface="华文楷体" pitchFamily="2" charset="-122"/>
                </a:defRPr>
              </a:lvl3pPr>
              <a:lvl4pPr marL="1600200" indent="-228600" eaLnBrk="0" hangingPunct="0">
                <a:defRPr sz="4000" b="1">
                  <a:solidFill>
                    <a:schemeClr val="tx1"/>
                  </a:solidFill>
                  <a:latin typeface="Arial" charset="0"/>
                  <a:ea typeface="华文楷体" pitchFamily="2" charset="-122"/>
                </a:defRPr>
              </a:lvl4pPr>
              <a:lvl5pPr marL="2057400" indent="-228600" eaLnBrk="0" hangingPunct="0">
                <a:defRPr sz="4000" b="1">
                  <a:solidFill>
                    <a:schemeClr val="tx1"/>
                  </a:solidFill>
                  <a:latin typeface="Arial" charset="0"/>
                  <a:ea typeface="华文楷体" pitchFamily="2" charset="-122"/>
                </a:defRPr>
              </a:lvl5pPr>
              <a:lvl6pPr marL="2514600" indent="-228600" eaLnBrk="0" fontAlgn="base" hangingPunct="0">
                <a:spcBef>
                  <a:spcPct val="0"/>
                </a:spcBef>
                <a:spcAft>
                  <a:spcPct val="0"/>
                </a:spcAft>
                <a:defRPr sz="4000" b="1">
                  <a:solidFill>
                    <a:schemeClr val="tx1"/>
                  </a:solidFill>
                  <a:latin typeface="Arial" charset="0"/>
                  <a:ea typeface="华文楷体" pitchFamily="2" charset="-122"/>
                </a:defRPr>
              </a:lvl6pPr>
              <a:lvl7pPr marL="2971800" indent="-228600" eaLnBrk="0" fontAlgn="base" hangingPunct="0">
                <a:spcBef>
                  <a:spcPct val="0"/>
                </a:spcBef>
                <a:spcAft>
                  <a:spcPct val="0"/>
                </a:spcAft>
                <a:defRPr sz="4000" b="1">
                  <a:solidFill>
                    <a:schemeClr val="tx1"/>
                  </a:solidFill>
                  <a:latin typeface="Arial" charset="0"/>
                  <a:ea typeface="华文楷体" pitchFamily="2" charset="-122"/>
                </a:defRPr>
              </a:lvl7pPr>
              <a:lvl8pPr marL="3429000" indent="-228600" eaLnBrk="0" fontAlgn="base" hangingPunct="0">
                <a:spcBef>
                  <a:spcPct val="0"/>
                </a:spcBef>
                <a:spcAft>
                  <a:spcPct val="0"/>
                </a:spcAft>
                <a:defRPr sz="4000" b="1">
                  <a:solidFill>
                    <a:schemeClr val="tx1"/>
                  </a:solidFill>
                  <a:latin typeface="Arial" charset="0"/>
                  <a:ea typeface="华文楷体" pitchFamily="2" charset="-122"/>
                </a:defRPr>
              </a:lvl8pPr>
              <a:lvl9pPr marL="3886200" indent="-228600" eaLnBrk="0" fontAlgn="base" hangingPunct="0">
                <a:spcBef>
                  <a:spcPct val="0"/>
                </a:spcBef>
                <a:spcAft>
                  <a:spcPct val="0"/>
                </a:spcAft>
                <a:defRPr sz="4000" b="1">
                  <a:solidFill>
                    <a:schemeClr val="tx1"/>
                  </a:solidFill>
                  <a:latin typeface="Arial" charset="0"/>
                  <a:ea typeface="华文楷体" pitchFamily="2" charset="-122"/>
                </a:defRPr>
              </a:lvl9pPr>
            </a:lstStyle>
            <a:p>
              <a:pPr eaLnBrk="1" hangingPunct="1">
                <a:defRPr/>
              </a:pPr>
              <a:r>
                <a:rPr lang="en-US" altLang="zh-TW" sz="1428" b="0" dirty="0">
                  <a:ea typeface="新細明體" pitchFamily="18" charset="-120"/>
                </a:rPr>
                <a:t>CONFIDENTIAL</a:t>
              </a:r>
            </a:p>
          </p:txBody>
        </p:sp>
        <p:sp>
          <p:nvSpPr>
            <p:cNvPr id="7" name="McK Document" hidden="1"/>
            <p:cNvSpPr txBox="1">
              <a:spLocks noChangeArrowheads="1"/>
            </p:cNvSpPr>
            <p:nvPr userDrawn="1"/>
          </p:nvSpPr>
          <p:spPr bwMode="auto">
            <a:xfrm>
              <a:off x="1663" y="3045"/>
              <a:ext cx="3167" cy="138"/>
            </a:xfrm>
            <a:prstGeom prst="rect">
              <a:avLst/>
            </a:prstGeom>
            <a:noFill/>
            <a:ln>
              <a:noFill/>
            </a:ln>
            <a:extLst/>
          </p:spPr>
          <p:txBody>
            <a:bodyPr lIns="0" tIns="0" rIns="0" bIns="0" anchor="b">
              <a:spAutoFit/>
            </a:bodyPr>
            <a:lstStyle>
              <a:lvl1pPr eaLnBrk="0" hangingPunct="0">
                <a:defRPr sz="4000" b="1">
                  <a:solidFill>
                    <a:schemeClr val="tx1"/>
                  </a:solidFill>
                  <a:latin typeface="Arial" charset="0"/>
                  <a:ea typeface="华文楷体" pitchFamily="2" charset="-122"/>
                </a:defRPr>
              </a:lvl1pPr>
              <a:lvl2pPr marL="742950" indent="-285750" eaLnBrk="0" hangingPunct="0">
                <a:defRPr sz="4000" b="1">
                  <a:solidFill>
                    <a:schemeClr val="tx1"/>
                  </a:solidFill>
                  <a:latin typeface="Arial" charset="0"/>
                  <a:ea typeface="华文楷体" pitchFamily="2" charset="-122"/>
                </a:defRPr>
              </a:lvl2pPr>
              <a:lvl3pPr marL="1143000" indent="-228600" eaLnBrk="0" hangingPunct="0">
                <a:defRPr sz="4000" b="1">
                  <a:solidFill>
                    <a:schemeClr val="tx1"/>
                  </a:solidFill>
                  <a:latin typeface="Arial" charset="0"/>
                  <a:ea typeface="华文楷体" pitchFamily="2" charset="-122"/>
                </a:defRPr>
              </a:lvl3pPr>
              <a:lvl4pPr marL="1600200" indent="-228600" eaLnBrk="0" hangingPunct="0">
                <a:defRPr sz="4000" b="1">
                  <a:solidFill>
                    <a:schemeClr val="tx1"/>
                  </a:solidFill>
                  <a:latin typeface="Arial" charset="0"/>
                  <a:ea typeface="华文楷体" pitchFamily="2" charset="-122"/>
                </a:defRPr>
              </a:lvl4pPr>
              <a:lvl5pPr marL="2057400" indent="-228600" eaLnBrk="0" hangingPunct="0">
                <a:defRPr sz="4000" b="1">
                  <a:solidFill>
                    <a:schemeClr val="tx1"/>
                  </a:solidFill>
                  <a:latin typeface="Arial" charset="0"/>
                  <a:ea typeface="华文楷体" pitchFamily="2" charset="-122"/>
                </a:defRPr>
              </a:lvl5pPr>
              <a:lvl6pPr marL="2514600" indent="-228600" eaLnBrk="0" fontAlgn="base" hangingPunct="0">
                <a:spcBef>
                  <a:spcPct val="0"/>
                </a:spcBef>
                <a:spcAft>
                  <a:spcPct val="0"/>
                </a:spcAft>
                <a:defRPr sz="4000" b="1">
                  <a:solidFill>
                    <a:schemeClr val="tx1"/>
                  </a:solidFill>
                  <a:latin typeface="Arial" charset="0"/>
                  <a:ea typeface="华文楷体" pitchFamily="2" charset="-122"/>
                </a:defRPr>
              </a:lvl6pPr>
              <a:lvl7pPr marL="2971800" indent="-228600" eaLnBrk="0" fontAlgn="base" hangingPunct="0">
                <a:spcBef>
                  <a:spcPct val="0"/>
                </a:spcBef>
                <a:spcAft>
                  <a:spcPct val="0"/>
                </a:spcAft>
                <a:defRPr sz="4000" b="1">
                  <a:solidFill>
                    <a:schemeClr val="tx1"/>
                  </a:solidFill>
                  <a:latin typeface="Arial" charset="0"/>
                  <a:ea typeface="华文楷体" pitchFamily="2" charset="-122"/>
                </a:defRPr>
              </a:lvl7pPr>
              <a:lvl8pPr marL="3429000" indent="-228600" eaLnBrk="0" fontAlgn="base" hangingPunct="0">
                <a:spcBef>
                  <a:spcPct val="0"/>
                </a:spcBef>
                <a:spcAft>
                  <a:spcPct val="0"/>
                </a:spcAft>
                <a:defRPr sz="4000" b="1">
                  <a:solidFill>
                    <a:schemeClr val="tx1"/>
                  </a:solidFill>
                  <a:latin typeface="Arial" charset="0"/>
                  <a:ea typeface="华文楷体" pitchFamily="2" charset="-122"/>
                </a:defRPr>
              </a:lvl8pPr>
              <a:lvl9pPr marL="3886200" indent="-228600" eaLnBrk="0" fontAlgn="base" hangingPunct="0">
                <a:spcBef>
                  <a:spcPct val="0"/>
                </a:spcBef>
                <a:spcAft>
                  <a:spcPct val="0"/>
                </a:spcAft>
                <a:defRPr sz="4000" b="1">
                  <a:solidFill>
                    <a:schemeClr val="tx1"/>
                  </a:solidFill>
                  <a:latin typeface="Arial" charset="0"/>
                  <a:ea typeface="华文楷体" pitchFamily="2" charset="-122"/>
                </a:defRPr>
              </a:lvl9pPr>
            </a:lstStyle>
            <a:p>
              <a:pPr eaLnBrk="1" hangingPunct="1">
                <a:defRPr/>
              </a:pPr>
              <a:r>
                <a:rPr lang="en-US" altLang="zh-TW" sz="1428" b="0" dirty="0">
                  <a:ea typeface="新細明體" pitchFamily="18" charset="-120"/>
                </a:rPr>
                <a:t>Document</a:t>
              </a:r>
            </a:p>
          </p:txBody>
        </p:sp>
        <p:sp>
          <p:nvSpPr>
            <p:cNvPr id="8" name="McK Date" hidden="1"/>
            <p:cNvSpPr txBox="1">
              <a:spLocks noChangeArrowheads="1"/>
            </p:cNvSpPr>
            <p:nvPr userDrawn="1"/>
          </p:nvSpPr>
          <p:spPr bwMode="auto">
            <a:xfrm>
              <a:off x="1663" y="3216"/>
              <a:ext cx="3167" cy="138"/>
            </a:xfrm>
            <a:prstGeom prst="rect">
              <a:avLst/>
            </a:prstGeom>
            <a:noFill/>
            <a:ln>
              <a:noFill/>
            </a:ln>
            <a:extLst/>
          </p:spPr>
          <p:txBody>
            <a:bodyPr lIns="0" tIns="0" rIns="0" bIns="0">
              <a:spAutoFit/>
            </a:bodyPr>
            <a:lstStyle>
              <a:lvl1pPr eaLnBrk="0" hangingPunct="0">
                <a:defRPr sz="4000" b="1">
                  <a:solidFill>
                    <a:schemeClr val="tx1"/>
                  </a:solidFill>
                  <a:latin typeface="Arial" charset="0"/>
                  <a:ea typeface="华文楷体" pitchFamily="2" charset="-122"/>
                </a:defRPr>
              </a:lvl1pPr>
              <a:lvl2pPr marL="742950" indent="-285750" eaLnBrk="0" hangingPunct="0">
                <a:defRPr sz="4000" b="1">
                  <a:solidFill>
                    <a:schemeClr val="tx1"/>
                  </a:solidFill>
                  <a:latin typeface="Arial" charset="0"/>
                  <a:ea typeface="华文楷体" pitchFamily="2" charset="-122"/>
                </a:defRPr>
              </a:lvl2pPr>
              <a:lvl3pPr marL="1143000" indent="-228600" eaLnBrk="0" hangingPunct="0">
                <a:defRPr sz="4000" b="1">
                  <a:solidFill>
                    <a:schemeClr val="tx1"/>
                  </a:solidFill>
                  <a:latin typeface="Arial" charset="0"/>
                  <a:ea typeface="华文楷体" pitchFamily="2" charset="-122"/>
                </a:defRPr>
              </a:lvl3pPr>
              <a:lvl4pPr marL="1600200" indent="-228600" eaLnBrk="0" hangingPunct="0">
                <a:defRPr sz="4000" b="1">
                  <a:solidFill>
                    <a:schemeClr val="tx1"/>
                  </a:solidFill>
                  <a:latin typeface="Arial" charset="0"/>
                  <a:ea typeface="华文楷体" pitchFamily="2" charset="-122"/>
                </a:defRPr>
              </a:lvl4pPr>
              <a:lvl5pPr marL="2057400" indent="-228600" eaLnBrk="0" hangingPunct="0">
                <a:defRPr sz="4000" b="1">
                  <a:solidFill>
                    <a:schemeClr val="tx1"/>
                  </a:solidFill>
                  <a:latin typeface="Arial" charset="0"/>
                  <a:ea typeface="华文楷体" pitchFamily="2" charset="-122"/>
                </a:defRPr>
              </a:lvl5pPr>
              <a:lvl6pPr marL="2514600" indent="-228600" eaLnBrk="0" fontAlgn="base" hangingPunct="0">
                <a:spcBef>
                  <a:spcPct val="0"/>
                </a:spcBef>
                <a:spcAft>
                  <a:spcPct val="0"/>
                </a:spcAft>
                <a:defRPr sz="4000" b="1">
                  <a:solidFill>
                    <a:schemeClr val="tx1"/>
                  </a:solidFill>
                  <a:latin typeface="Arial" charset="0"/>
                  <a:ea typeface="华文楷体" pitchFamily="2" charset="-122"/>
                </a:defRPr>
              </a:lvl6pPr>
              <a:lvl7pPr marL="2971800" indent="-228600" eaLnBrk="0" fontAlgn="base" hangingPunct="0">
                <a:spcBef>
                  <a:spcPct val="0"/>
                </a:spcBef>
                <a:spcAft>
                  <a:spcPct val="0"/>
                </a:spcAft>
                <a:defRPr sz="4000" b="1">
                  <a:solidFill>
                    <a:schemeClr val="tx1"/>
                  </a:solidFill>
                  <a:latin typeface="Arial" charset="0"/>
                  <a:ea typeface="华文楷体" pitchFamily="2" charset="-122"/>
                </a:defRPr>
              </a:lvl7pPr>
              <a:lvl8pPr marL="3429000" indent="-228600" eaLnBrk="0" fontAlgn="base" hangingPunct="0">
                <a:spcBef>
                  <a:spcPct val="0"/>
                </a:spcBef>
                <a:spcAft>
                  <a:spcPct val="0"/>
                </a:spcAft>
                <a:defRPr sz="4000" b="1">
                  <a:solidFill>
                    <a:schemeClr val="tx1"/>
                  </a:solidFill>
                  <a:latin typeface="Arial" charset="0"/>
                  <a:ea typeface="华文楷体" pitchFamily="2" charset="-122"/>
                </a:defRPr>
              </a:lvl8pPr>
              <a:lvl9pPr marL="3886200" indent="-228600" eaLnBrk="0" fontAlgn="base" hangingPunct="0">
                <a:spcBef>
                  <a:spcPct val="0"/>
                </a:spcBef>
                <a:spcAft>
                  <a:spcPct val="0"/>
                </a:spcAft>
                <a:defRPr sz="4000" b="1">
                  <a:solidFill>
                    <a:schemeClr val="tx1"/>
                  </a:solidFill>
                  <a:latin typeface="Arial" charset="0"/>
                  <a:ea typeface="华文楷体" pitchFamily="2" charset="-122"/>
                </a:defRPr>
              </a:lvl9pPr>
            </a:lstStyle>
            <a:p>
              <a:pPr eaLnBrk="1" hangingPunct="1">
                <a:defRPr/>
              </a:pPr>
              <a:r>
                <a:rPr lang="en-US" altLang="zh-TW" sz="1428" b="0" dirty="0">
                  <a:ea typeface="新細明體" pitchFamily="18" charset="-120"/>
                </a:rPr>
                <a:t>Date</a:t>
              </a:r>
            </a:p>
          </p:txBody>
        </p:sp>
        <p:sp>
          <p:nvSpPr>
            <p:cNvPr id="9" name="McK Disclaimer" hidden="1"/>
            <p:cNvSpPr>
              <a:spLocks noChangeArrowheads="1"/>
            </p:cNvSpPr>
            <p:nvPr userDrawn="1">
              <p:custDataLst>
                <p:tags r:id="rId1"/>
              </p:custDataLst>
            </p:nvPr>
          </p:nvSpPr>
          <p:spPr bwMode="auto">
            <a:xfrm>
              <a:off x="1663" y="3840"/>
              <a:ext cx="2303" cy="349"/>
            </a:xfrm>
            <a:prstGeom prst="rect">
              <a:avLst/>
            </a:prstGeom>
            <a:noFill/>
            <a:ln>
              <a:noFill/>
            </a:ln>
            <a:extLst/>
          </p:spPr>
          <p:txBody>
            <a:bodyPr lIns="0" tIns="0" rIns="0" bIns="0" anchor="b">
              <a:spAutoFit/>
            </a:bodyPr>
            <a:lstStyle>
              <a:lvl1pPr defTabSz="804863" eaLnBrk="0" hangingPunct="0">
                <a:defRPr sz="4000" b="1">
                  <a:solidFill>
                    <a:schemeClr val="tx1"/>
                  </a:solidFill>
                  <a:latin typeface="Arial" charset="0"/>
                  <a:ea typeface="华文楷体" pitchFamily="2" charset="-122"/>
                </a:defRPr>
              </a:lvl1pPr>
              <a:lvl2pPr marL="742950" indent="-285750" defTabSz="804863" eaLnBrk="0" hangingPunct="0">
                <a:defRPr sz="4000" b="1">
                  <a:solidFill>
                    <a:schemeClr val="tx1"/>
                  </a:solidFill>
                  <a:latin typeface="Arial" charset="0"/>
                  <a:ea typeface="华文楷体" pitchFamily="2" charset="-122"/>
                </a:defRPr>
              </a:lvl2pPr>
              <a:lvl3pPr marL="1143000" indent="-228600" defTabSz="804863" eaLnBrk="0" hangingPunct="0">
                <a:defRPr sz="4000" b="1">
                  <a:solidFill>
                    <a:schemeClr val="tx1"/>
                  </a:solidFill>
                  <a:latin typeface="Arial" charset="0"/>
                  <a:ea typeface="华文楷体" pitchFamily="2" charset="-122"/>
                </a:defRPr>
              </a:lvl3pPr>
              <a:lvl4pPr marL="1600200" indent="-228600" defTabSz="804863" eaLnBrk="0" hangingPunct="0">
                <a:defRPr sz="4000" b="1">
                  <a:solidFill>
                    <a:schemeClr val="tx1"/>
                  </a:solidFill>
                  <a:latin typeface="Arial" charset="0"/>
                  <a:ea typeface="华文楷体" pitchFamily="2" charset="-122"/>
                </a:defRPr>
              </a:lvl4pPr>
              <a:lvl5pPr marL="2057400" indent="-228600" defTabSz="804863" eaLnBrk="0" hangingPunct="0">
                <a:defRPr sz="4000" b="1">
                  <a:solidFill>
                    <a:schemeClr val="tx1"/>
                  </a:solidFill>
                  <a:latin typeface="Arial" charset="0"/>
                  <a:ea typeface="华文楷体" pitchFamily="2" charset="-122"/>
                </a:defRPr>
              </a:lvl5pPr>
              <a:lvl6pPr marL="2514600" indent="-228600" defTabSz="804863" eaLnBrk="0" fontAlgn="base" hangingPunct="0">
                <a:spcBef>
                  <a:spcPct val="0"/>
                </a:spcBef>
                <a:spcAft>
                  <a:spcPct val="0"/>
                </a:spcAft>
                <a:defRPr sz="4000" b="1">
                  <a:solidFill>
                    <a:schemeClr val="tx1"/>
                  </a:solidFill>
                  <a:latin typeface="Arial" charset="0"/>
                  <a:ea typeface="华文楷体" pitchFamily="2" charset="-122"/>
                </a:defRPr>
              </a:lvl6pPr>
              <a:lvl7pPr marL="2971800" indent="-228600" defTabSz="804863" eaLnBrk="0" fontAlgn="base" hangingPunct="0">
                <a:spcBef>
                  <a:spcPct val="0"/>
                </a:spcBef>
                <a:spcAft>
                  <a:spcPct val="0"/>
                </a:spcAft>
                <a:defRPr sz="4000" b="1">
                  <a:solidFill>
                    <a:schemeClr val="tx1"/>
                  </a:solidFill>
                  <a:latin typeface="Arial" charset="0"/>
                  <a:ea typeface="华文楷体" pitchFamily="2" charset="-122"/>
                </a:defRPr>
              </a:lvl7pPr>
              <a:lvl8pPr marL="3429000" indent="-228600" defTabSz="804863" eaLnBrk="0" fontAlgn="base" hangingPunct="0">
                <a:spcBef>
                  <a:spcPct val="0"/>
                </a:spcBef>
                <a:spcAft>
                  <a:spcPct val="0"/>
                </a:spcAft>
                <a:defRPr sz="4000" b="1">
                  <a:solidFill>
                    <a:schemeClr val="tx1"/>
                  </a:solidFill>
                  <a:latin typeface="Arial" charset="0"/>
                  <a:ea typeface="华文楷体" pitchFamily="2" charset="-122"/>
                </a:defRPr>
              </a:lvl8pPr>
              <a:lvl9pPr marL="3886200" indent="-228600" defTabSz="804863" eaLnBrk="0" fontAlgn="base" hangingPunct="0">
                <a:spcBef>
                  <a:spcPct val="0"/>
                </a:spcBef>
                <a:spcAft>
                  <a:spcPct val="0"/>
                </a:spcAft>
                <a:defRPr sz="4000" b="1">
                  <a:solidFill>
                    <a:schemeClr val="tx1"/>
                  </a:solidFill>
                  <a:latin typeface="Arial" charset="0"/>
                  <a:ea typeface="华文楷体" pitchFamily="2" charset="-122"/>
                </a:defRPr>
              </a:lvl9pPr>
            </a:lstStyle>
            <a:p>
              <a:pPr>
                <a:defRPr/>
              </a:pPr>
              <a:r>
                <a:rPr lang="en-US" altLang="zh-TW" sz="918" b="0" dirty="0">
                  <a:ea typeface="新細明體" pitchFamily="18" charset="-120"/>
                </a:rPr>
                <a:t>This report is solely for the use of client personnel.  No part of it may be circulated, quoted, or reproduced for distribution outside the client organization without prior written approval from McKinsey &amp; Company. This material was used by McKinsey &amp; Company during an oral presentation; it is not a complete record of the discussion.</a:t>
              </a:r>
            </a:p>
          </p:txBody>
        </p:sp>
      </p:grpSp>
      <p:sp>
        <p:nvSpPr>
          <p:cNvPr id="10" name="Line 197"/>
          <p:cNvSpPr>
            <a:spLocks noChangeShapeType="1"/>
          </p:cNvSpPr>
          <p:nvPr userDrawn="1"/>
        </p:nvSpPr>
        <p:spPr bwMode="auto">
          <a:xfrm>
            <a:off x="1133889" y="3030543"/>
            <a:ext cx="10030052"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lIns="93287" tIns="46644" rIns="93287" bIns="46644"/>
          <a:lstStyle/>
          <a:p>
            <a:endParaRPr lang="zh-TW" altLang="en-US"/>
          </a:p>
        </p:txBody>
      </p:sp>
      <p:pic>
        <p:nvPicPr>
          <p:cNvPr id="11" name="Picture 39" descr="C:\Documents and Settings\h00027\桌面\SinoPac logo\永豐銀行logo\永豐銀行logo-1.jpg"/>
          <p:cNvPicPr>
            <a:picLocks noChangeAspect="1" noChangeArrowheads="1"/>
          </p:cNvPicPr>
          <p:nvPr userDrawn="1"/>
        </p:nvPicPr>
        <p:blipFill>
          <a:blip r:embed="rId3" cstate="print">
            <a:lum bright="6000" contrast="12000"/>
            <a:extLst>
              <a:ext uri="{28A0092B-C50C-407E-A947-70E740481C1C}">
                <a14:useLocalDpi xmlns:a14="http://schemas.microsoft.com/office/drawing/2010/main" val="0"/>
              </a:ext>
            </a:extLst>
          </a:blip>
          <a:srcRect/>
          <a:stretch>
            <a:fillRect/>
          </a:stretch>
        </p:blipFill>
        <p:spPr bwMode="auto">
          <a:xfrm>
            <a:off x="410360" y="272117"/>
            <a:ext cx="2665178" cy="625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標題 1"/>
          <p:cNvSpPr>
            <a:spLocks noGrp="1"/>
          </p:cNvSpPr>
          <p:nvPr>
            <p:ph type="title"/>
          </p:nvPr>
        </p:nvSpPr>
        <p:spPr>
          <a:xfrm>
            <a:off x="2122180" y="2304993"/>
            <a:ext cx="8159422" cy="717546"/>
          </a:xfrm>
          <a:prstGeom prst="rect">
            <a:avLst/>
          </a:prstGeom>
        </p:spPr>
        <p:txBody>
          <a:bodyPr lIns="91430" tIns="45715" rIns="91430" bIns="45715" anchor="ctr"/>
          <a:lstStyle>
            <a:lvl1pPr algn="ctr">
              <a:defRPr sz="3673">
                <a:latin typeface="微軟正黑體" pitchFamily="34" charset="-120"/>
                <a:ea typeface="微軟正黑體" pitchFamily="34" charset="-120"/>
              </a:defRPr>
            </a:lvl1pPr>
          </a:lstStyle>
          <a:p>
            <a:r>
              <a:rPr lang="zh-TW" altLang="en-US" dirty="0"/>
              <a:t>按一下以編輯母片標題樣式</a:t>
            </a:r>
          </a:p>
        </p:txBody>
      </p:sp>
      <p:sp>
        <p:nvSpPr>
          <p:cNvPr id="19" name="文字版面配置區 3"/>
          <p:cNvSpPr>
            <a:spLocks noGrp="1"/>
          </p:cNvSpPr>
          <p:nvPr>
            <p:ph type="body" sz="half" idx="2"/>
          </p:nvPr>
        </p:nvSpPr>
        <p:spPr>
          <a:xfrm>
            <a:off x="3128390" y="4489744"/>
            <a:ext cx="6502357" cy="559288"/>
          </a:xfrm>
          <a:prstGeom prst="rect">
            <a:avLst/>
          </a:prstGeom>
        </p:spPr>
        <p:txBody>
          <a:bodyPr lIns="91430" tIns="45715" rIns="91430" bIns="45715" anchor="ctr"/>
          <a:lstStyle>
            <a:lvl1pPr marL="0" indent="0" algn="ctr">
              <a:buNone/>
              <a:defRPr sz="2857" b="1">
                <a:latin typeface="微軟正黑體" pitchFamily="34" charset="-120"/>
                <a:ea typeface="微軟正黑體" pitchFamily="34" charset="-120"/>
              </a:defRPr>
            </a:lvl1pPr>
            <a:lvl2pPr marL="466431" indent="0">
              <a:buNone/>
              <a:defRPr sz="1224"/>
            </a:lvl2pPr>
            <a:lvl3pPr marL="932863" indent="0">
              <a:buNone/>
              <a:defRPr sz="1020"/>
            </a:lvl3pPr>
            <a:lvl4pPr marL="1399295" indent="0">
              <a:buNone/>
              <a:defRPr sz="918"/>
            </a:lvl4pPr>
            <a:lvl5pPr marL="1865728" indent="0">
              <a:buNone/>
              <a:defRPr sz="918"/>
            </a:lvl5pPr>
            <a:lvl6pPr marL="2332159" indent="0">
              <a:buNone/>
              <a:defRPr sz="918"/>
            </a:lvl6pPr>
            <a:lvl7pPr marL="2798590" indent="0">
              <a:buNone/>
              <a:defRPr sz="918"/>
            </a:lvl7pPr>
            <a:lvl8pPr marL="3265022" indent="0">
              <a:buNone/>
              <a:defRPr sz="918"/>
            </a:lvl8pPr>
            <a:lvl9pPr marL="3731453" indent="0">
              <a:buNone/>
              <a:defRPr sz="918"/>
            </a:lvl9pPr>
          </a:lstStyle>
          <a:p>
            <a:pPr lvl="0"/>
            <a:r>
              <a:rPr lang="zh-TW" altLang="en-US" dirty="0"/>
              <a:t>按一下以編輯母片文字樣式</a:t>
            </a:r>
          </a:p>
        </p:txBody>
      </p:sp>
      <p:sp>
        <p:nvSpPr>
          <p:cNvPr id="20" name="文字版面配置區 3"/>
          <p:cNvSpPr>
            <a:spLocks noGrp="1"/>
          </p:cNvSpPr>
          <p:nvPr>
            <p:ph type="body" sz="half" idx="10"/>
          </p:nvPr>
        </p:nvSpPr>
        <p:spPr>
          <a:xfrm>
            <a:off x="3786999" y="5584121"/>
            <a:ext cx="5122507" cy="414941"/>
          </a:xfrm>
          <a:prstGeom prst="rect">
            <a:avLst/>
          </a:prstGeom>
        </p:spPr>
        <p:txBody>
          <a:bodyPr lIns="91430" tIns="45715" rIns="91430" bIns="45715" anchor="ctr"/>
          <a:lstStyle>
            <a:lvl1pPr marL="0" indent="0" algn="ctr">
              <a:buNone/>
              <a:defRPr sz="1632" b="1">
                <a:latin typeface="微軟正黑體" pitchFamily="34" charset="-120"/>
                <a:ea typeface="微軟正黑體" pitchFamily="34" charset="-120"/>
              </a:defRPr>
            </a:lvl1pPr>
            <a:lvl2pPr marL="466431" indent="0">
              <a:buNone/>
              <a:defRPr sz="1224"/>
            </a:lvl2pPr>
            <a:lvl3pPr marL="932863" indent="0">
              <a:buNone/>
              <a:defRPr sz="1020"/>
            </a:lvl3pPr>
            <a:lvl4pPr marL="1399295" indent="0">
              <a:buNone/>
              <a:defRPr sz="918"/>
            </a:lvl4pPr>
            <a:lvl5pPr marL="1865728" indent="0">
              <a:buNone/>
              <a:defRPr sz="918"/>
            </a:lvl5pPr>
            <a:lvl6pPr marL="2332159" indent="0">
              <a:buNone/>
              <a:defRPr sz="918"/>
            </a:lvl6pPr>
            <a:lvl7pPr marL="2798590" indent="0">
              <a:buNone/>
              <a:defRPr sz="918"/>
            </a:lvl7pPr>
            <a:lvl8pPr marL="3265022" indent="0">
              <a:buNone/>
              <a:defRPr sz="918"/>
            </a:lvl8pPr>
            <a:lvl9pPr marL="3731453" indent="0">
              <a:buNone/>
              <a:defRPr sz="918"/>
            </a:lvl9pPr>
          </a:lstStyle>
          <a:p>
            <a:pPr lvl="0"/>
            <a:r>
              <a:rPr lang="zh-TW" altLang="en-US" dirty="0"/>
              <a:t>按一下以編輯母片文字樣式</a:t>
            </a:r>
          </a:p>
        </p:txBody>
      </p:sp>
    </p:spTree>
    <p:extLst>
      <p:ext uri="{BB962C8B-B14F-4D97-AF65-F5344CB8AC3E}">
        <p14:creationId xmlns:p14="http://schemas.microsoft.com/office/powerpoint/2010/main" val="1236867028"/>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3" name="矩形 2"/>
          <p:cNvSpPr>
            <a:spLocks noChangeArrowheads="1"/>
          </p:cNvSpPr>
          <p:nvPr userDrawn="1"/>
        </p:nvSpPr>
        <p:spPr bwMode="auto">
          <a:xfrm>
            <a:off x="8861608" y="6391513"/>
            <a:ext cx="3317433" cy="46648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4000" b="1">
                <a:solidFill>
                  <a:schemeClr val="tx1"/>
                </a:solidFill>
                <a:latin typeface="Arial" pitchFamily="34" charset="0"/>
                <a:ea typeface="华文楷体"/>
                <a:cs typeface="华文楷体"/>
              </a:defRPr>
            </a:lvl1pPr>
            <a:lvl2pPr marL="742950" indent="-285750" eaLnBrk="0" hangingPunct="0">
              <a:defRPr sz="4000" b="1">
                <a:solidFill>
                  <a:schemeClr val="tx1"/>
                </a:solidFill>
                <a:latin typeface="Arial" pitchFamily="34" charset="0"/>
                <a:ea typeface="华文楷体"/>
                <a:cs typeface="华文楷体"/>
              </a:defRPr>
            </a:lvl2pPr>
            <a:lvl3pPr marL="1143000" indent="-228600" eaLnBrk="0" hangingPunct="0">
              <a:defRPr sz="4000" b="1">
                <a:solidFill>
                  <a:schemeClr val="tx1"/>
                </a:solidFill>
                <a:latin typeface="Arial" pitchFamily="34" charset="0"/>
                <a:ea typeface="华文楷体"/>
                <a:cs typeface="华文楷体"/>
              </a:defRPr>
            </a:lvl3pPr>
            <a:lvl4pPr marL="1600200" indent="-228600" eaLnBrk="0" hangingPunct="0">
              <a:defRPr sz="4000" b="1">
                <a:solidFill>
                  <a:schemeClr val="tx1"/>
                </a:solidFill>
                <a:latin typeface="Arial" pitchFamily="34" charset="0"/>
                <a:ea typeface="华文楷体"/>
                <a:cs typeface="华文楷体"/>
              </a:defRPr>
            </a:lvl4pPr>
            <a:lvl5pPr marL="2057400" indent="-228600" eaLnBrk="0" hangingPunct="0">
              <a:defRPr sz="4000" b="1">
                <a:solidFill>
                  <a:schemeClr val="tx1"/>
                </a:solidFill>
                <a:latin typeface="Arial" pitchFamily="34" charset="0"/>
                <a:ea typeface="华文楷体"/>
                <a:cs typeface="华文楷体"/>
              </a:defRPr>
            </a:lvl5pPr>
            <a:lvl6pPr marL="2514600" indent="-228600" eaLnBrk="0" fontAlgn="base" hangingPunct="0">
              <a:spcBef>
                <a:spcPct val="0"/>
              </a:spcBef>
              <a:spcAft>
                <a:spcPct val="0"/>
              </a:spcAft>
              <a:defRPr sz="4000" b="1">
                <a:solidFill>
                  <a:schemeClr val="tx1"/>
                </a:solidFill>
                <a:latin typeface="Arial" pitchFamily="34" charset="0"/>
                <a:ea typeface="华文楷体"/>
                <a:cs typeface="华文楷体"/>
              </a:defRPr>
            </a:lvl6pPr>
            <a:lvl7pPr marL="2971800" indent="-228600" eaLnBrk="0" fontAlgn="base" hangingPunct="0">
              <a:spcBef>
                <a:spcPct val="0"/>
              </a:spcBef>
              <a:spcAft>
                <a:spcPct val="0"/>
              </a:spcAft>
              <a:defRPr sz="4000" b="1">
                <a:solidFill>
                  <a:schemeClr val="tx1"/>
                </a:solidFill>
                <a:latin typeface="Arial" pitchFamily="34" charset="0"/>
                <a:ea typeface="华文楷体"/>
                <a:cs typeface="华文楷体"/>
              </a:defRPr>
            </a:lvl7pPr>
            <a:lvl8pPr marL="3429000" indent="-228600" eaLnBrk="0" fontAlgn="base" hangingPunct="0">
              <a:spcBef>
                <a:spcPct val="0"/>
              </a:spcBef>
              <a:spcAft>
                <a:spcPct val="0"/>
              </a:spcAft>
              <a:defRPr sz="4000" b="1">
                <a:solidFill>
                  <a:schemeClr val="tx1"/>
                </a:solidFill>
                <a:latin typeface="Arial" pitchFamily="34" charset="0"/>
                <a:ea typeface="华文楷体"/>
                <a:cs typeface="华文楷体"/>
              </a:defRPr>
            </a:lvl8pPr>
            <a:lvl9pPr marL="3886200" indent="-228600" eaLnBrk="0" fontAlgn="base" hangingPunct="0">
              <a:spcBef>
                <a:spcPct val="0"/>
              </a:spcBef>
              <a:spcAft>
                <a:spcPct val="0"/>
              </a:spcAft>
              <a:defRPr sz="4000" b="1">
                <a:solidFill>
                  <a:schemeClr val="tx1"/>
                </a:solidFill>
                <a:latin typeface="Arial" pitchFamily="34" charset="0"/>
                <a:ea typeface="华文楷体"/>
                <a:cs typeface="华文楷体"/>
              </a:defRPr>
            </a:lvl9pPr>
          </a:lstStyle>
          <a:p>
            <a:pPr eaLnBrk="1" hangingPunct="1">
              <a:defRPr/>
            </a:pPr>
            <a:endParaRPr lang="zh-TW" altLang="en-US" sz="4081"/>
          </a:p>
        </p:txBody>
      </p:sp>
    </p:spTree>
    <p:extLst>
      <p:ext uri="{BB962C8B-B14F-4D97-AF65-F5344CB8AC3E}">
        <p14:creationId xmlns:p14="http://schemas.microsoft.com/office/powerpoint/2010/main" val="2614303041"/>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1143000"/>
          </a:xfrm>
          <a:prstGeom prst="rect">
            <a:avLst/>
          </a:prstGeom>
        </p:spPr>
        <p:txBody>
          <a:bodyPr lIns="89611" tIns="44806" rIns="89611" bIns="44806"/>
          <a:lstStyle/>
          <a:p>
            <a:r>
              <a:rPr lang="zh-TW" altLang="en-US"/>
              <a:t>按一下以編輯母片標題樣式</a:t>
            </a:r>
          </a:p>
        </p:txBody>
      </p:sp>
      <p:sp>
        <p:nvSpPr>
          <p:cNvPr id="3" name="內容版面配置區 2"/>
          <p:cNvSpPr>
            <a:spLocks noGrp="1"/>
          </p:cNvSpPr>
          <p:nvPr>
            <p:ph idx="1"/>
          </p:nvPr>
        </p:nvSpPr>
        <p:spPr>
          <a:xfrm>
            <a:off x="609600" y="1600201"/>
            <a:ext cx="10972800" cy="4525963"/>
          </a:xfrm>
          <a:prstGeom prst="rect">
            <a:avLst/>
          </a:prstGeom>
        </p:spPr>
        <p:txBody>
          <a:bodyPr lIns="89611" tIns="44806" rIns="89611" bIns="44806"/>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a:xfrm>
            <a:off x="609060" y="6355880"/>
            <a:ext cx="2844441" cy="366062"/>
          </a:xfrm>
          <a:prstGeom prst="rect">
            <a:avLst/>
          </a:prstGeom>
        </p:spPr>
        <p:txBody>
          <a:bodyPr lIns="89611" tIns="44806" rIns="89611" bIns="44806"/>
          <a:lstStyle>
            <a:lvl1pPr>
              <a:defRPr>
                <a:latin typeface="Arial" pitchFamily="34" charset="0"/>
                <a:ea typeface="华文楷体"/>
                <a:cs typeface="华文楷体"/>
              </a:defRPr>
            </a:lvl1pPr>
          </a:lstStyle>
          <a:p>
            <a:pPr>
              <a:defRPr/>
            </a:pPr>
            <a:fld id="{63BDF364-0FD4-4CD4-8558-A81A39006223}" type="datetimeFigureOut">
              <a:rPr lang="zh-TW" altLang="en-US"/>
              <a:pPr>
                <a:defRPr/>
              </a:pPr>
              <a:t>2019/12/23</a:t>
            </a:fld>
            <a:endParaRPr lang="zh-TW" altLang="en-US"/>
          </a:p>
        </p:txBody>
      </p:sp>
      <p:sp>
        <p:nvSpPr>
          <p:cNvPr id="5" name="頁尾版面配置區 4"/>
          <p:cNvSpPr>
            <a:spLocks noGrp="1"/>
          </p:cNvSpPr>
          <p:nvPr>
            <p:ph type="ftr" sz="quarter" idx="11"/>
          </p:nvPr>
        </p:nvSpPr>
        <p:spPr>
          <a:xfrm>
            <a:off x="4166231" y="6355880"/>
            <a:ext cx="3859539" cy="366062"/>
          </a:xfrm>
          <a:prstGeom prst="rect">
            <a:avLst/>
          </a:prstGeom>
        </p:spPr>
        <p:txBody>
          <a:bodyPr lIns="89611" tIns="44806" rIns="89611" bIns="44806"/>
          <a:lstStyle>
            <a:lvl1pPr>
              <a:defRPr>
                <a:latin typeface="Arial" pitchFamily="34" charset="0"/>
                <a:ea typeface="华文楷体"/>
                <a:cs typeface="华文楷体"/>
              </a:defRPr>
            </a:lvl1pPr>
          </a:lstStyle>
          <a:p>
            <a:pPr>
              <a:defRPr/>
            </a:pPr>
            <a:endParaRPr lang="zh-TW" altLang="en-US"/>
          </a:p>
        </p:txBody>
      </p:sp>
      <p:sp>
        <p:nvSpPr>
          <p:cNvPr id="6" name="投影片編號版面配置區 5"/>
          <p:cNvSpPr>
            <a:spLocks noGrp="1"/>
          </p:cNvSpPr>
          <p:nvPr>
            <p:ph type="sldNum" sz="quarter" idx="12"/>
          </p:nvPr>
        </p:nvSpPr>
        <p:spPr>
          <a:xfrm>
            <a:off x="8738499" y="6355880"/>
            <a:ext cx="2844441" cy="366062"/>
          </a:xfrm>
          <a:prstGeom prst="rect">
            <a:avLst/>
          </a:prstGeom>
        </p:spPr>
        <p:txBody>
          <a:bodyPr lIns="89611" tIns="44806" rIns="89611" bIns="44806"/>
          <a:lstStyle>
            <a:lvl1pPr>
              <a:defRPr>
                <a:latin typeface="Arial" pitchFamily="34" charset="0"/>
                <a:ea typeface="华文楷体"/>
                <a:cs typeface="华文楷体"/>
              </a:defRPr>
            </a:lvl1pPr>
          </a:lstStyle>
          <a:p>
            <a:pPr>
              <a:defRPr/>
            </a:pPr>
            <a:fld id="{71C0EBE3-8B17-40E1-AFA1-EE821EF4C873}" type="slidenum">
              <a:rPr lang="zh-TW" altLang="en-US"/>
              <a:pPr>
                <a:defRPr/>
              </a:pPr>
              <a:t>‹#›</a:t>
            </a:fld>
            <a:endParaRPr lang="zh-TW" altLang="en-US"/>
          </a:p>
        </p:txBody>
      </p:sp>
    </p:spTree>
    <p:extLst>
      <p:ext uri="{BB962C8B-B14F-4D97-AF65-F5344CB8AC3E}">
        <p14:creationId xmlns:p14="http://schemas.microsoft.com/office/powerpoint/2010/main" val="28870413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3.jpe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3.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theme" Target="../theme/theme4.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投影片編號版面配置區 1">
            <a:extLst>
              <a:ext uri="{FF2B5EF4-FFF2-40B4-BE49-F238E27FC236}">
                <a16:creationId xmlns:a16="http://schemas.microsoft.com/office/drawing/2014/main" id="{C956CCA2-2472-4E4D-9697-DC385A328FF9}"/>
              </a:ext>
            </a:extLst>
          </p:cNvPr>
          <p:cNvSpPr>
            <a:spLocks noGrp="1"/>
          </p:cNvSpPr>
          <p:nvPr>
            <p:ph type="sldNum" sz="quarter" idx="4"/>
          </p:nvPr>
        </p:nvSpPr>
        <p:spPr>
          <a:xfrm>
            <a:off x="114631" y="6309320"/>
            <a:ext cx="580769" cy="365125"/>
          </a:xfrm>
          <a:prstGeom prst="rect">
            <a:avLst/>
          </a:prstGeom>
        </p:spPr>
        <p:txBody>
          <a:bodyPr/>
          <a:lstStyle/>
          <a:p>
            <a:pPr defTabSz="914377" fontAlgn="auto" hangingPunct="1">
              <a:spcBef>
                <a:spcPts val="0"/>
              </a:spcBef>
              <a:spcAft>
                <a:spcPts val="0"/>
              </a:spcAft>
            </a:pPr>
            <a:fld id="{3AB2DB24-5BB4-4F1B-973E-A10FA63DFB9A}" type="slidenum">
              <a:rPr lang="en-US">
                <a:solidFill>
                  <a:prstClr val="black"/>
                </a:solidFill>
                <a:latin typeface="Calibri"/>
                <a:ea typeface="+mn-ea"/>
                <a:cs typeface="+mn-cs"/>
              </a:rPr>
              <a:pPr defTabSz="914377" fontAlgn="auto" hangingPunct="1">
                <a:spcBef>
                  <a:spcPts val="0"/>
                </a:spcBef>
                <a:spcAft>
                  <a:spcPts val="0"/>
                </a:spcAft>
              </a:pPr>
              <a:t>‹#›</a:t>
            </a:fld>
            <a:endParaRPr lang="en-US" dirty="0">
              <a:solidFill>
                <a:prstClr val="black"/>
              </a:solidFill>
              <a:latin typeface="Calibri"/>
              <a:ea typeface="+mn-ea"/>
              <a:cs typeface="+mn-cs"/>
            </a:endParaRPr>
          </a:p>
        </p:txBody>
      </p:sp>
    </p:spTree>
    <p:extLst>
      <p:ext uri="{BB962C8B-B14F-4D97-AF65-F5344CB8AC3E}">
        <p14:creationId xmlns:p14="http://schemas.microsoft.com/office/powerpoint/2010/main" val="1593357719"/>
      </p:ext>
    </p:extLst>
  </p:cSld>
  <p:clrMap bg1="lt1" tx1="dk1" bg2="lt2" tx2="dk2" accent1="accent1" accent2="accent2" accent3="accent3" accent4="accent4" accent5="accent5" accent6="accent6" hlink="hlink" folHlink="folHlink"/>
  <p:sldLayoutIdLst>
    <p:sldLayoutId id="2147483716" r:id="rId1"/>
    <p:sldLayoutId id="2147483962" r:id="rId2"/>
    <p:sldLayoutId id="2147483967" r:id="rId3"/>
    <p:sldLayoutId id="2147483964" r:id="rId4"/>
    <p:sldLayoutId id="2147483965" r:id="rId5"/>
    <p:sldLayoutId id="2147483974" r:id="rId6"/>
  </p:sldLayoutIdLst>
  <p:transition spd="med"/>
  <p:hf hdr="0"/>
  <p:txStyles>
    <p:titleStyle>
      <a:lvl1pPr algn="l" defTabSz="913526" rtl="0" eaLnBrk="0" fontAlgn="base" hangingPunct="0">
        <a:spcBef>
          <a:spcPct val="0"/>
        </a:spcBef>
        <a:spcAft>
          <a:spcPct val="0"/>
        </a:spcAft>
        <a:defRPr sz="1900" b="1">
          <a:solidFill>
            <a:schemeClr val="tx2"/>
          </a:solidFill>
          <a:latin typeface="+mj-lt"/>
          <a:ea typeface="+mj-ea"/>
          <a:cs typeface="+mj-cs"/>
        </a:defRPr>
      </a:lvl1pPr>
      <a:lvl2pPr algn="l" defTabSz="913526" rtl="0" eaLnBrk="0" fontAlgn="base" hangingPunct="0">
        <a:spcBef>
          <a:spcPct val="0"/>
        </a:spcBef>
        <a:spcAft>
          <a:spcPct val="0"/>
        </a:spcAft>
        <a:defRPr sz="1900" b="1">
          <a:solidFill>
            <a:schemeClr val="tx2"/>
          </a:solidFill>
          <a:latin typeface="Arial" charset="0"/>
        </a:defRPr>
      </a:lvl2pPr>
      <a:lvl3pPr algn="l" defTabSz="913526" rtl="0" eaLnBrk="0" fontAlgn="base" hangingPunct="0">
        <a:spcBef>
          <a:spcPct val="0"/>
        </a:spcBef>
        <a:spcAft>
          <a:spcPct val="0"/>
        </a:spcAft>
        <a:defRPr sz="1900" b="1">
          <a:solidFill>
            <a:schemeClr val="tx2"/>
          </a:solidFill>
          <a:latin typeface="Arial" charset="0"/>
        </a:defRPr>
      </a:lvl3pPr>
      <a:lvl4pPr algn="l" defTabSz="913526" rtl="0" eaLnBrk="0" fontAlgn="base" hangingPunct="0">
        <a:spcBef>
          <a:spcPct val="0"/>
        </a:spcBef>
        <a:spcAft>
          <a:spcPct val="0"/>
        </a:spcAft>
        <a:defRPr sz="1900" b="1">
          <a:solidFill>
            <a:schemeClr val="tx2"/>
          </a:solidFill>
          <a:latin typeface="Arial" charset="0"/>
        </a:defRPr>
      </a:lvl4pPr>
      <a:lvl5pPr algn="l" defTabSz="913526" rtl="0" eaLnBrk="0" fontAlgn="base" hangingPunct="0">
        <a:spcBef>
          <a:spcPct val="0"/>
        </a:spcBef>
        <a:spcAft>
          <a:spcPct val="0"/>
        </a:spcAft>
        <a:defRPr sz="1900" b="1">
          <a:solidFill>
            <a:schemeClr val="tx2"/>
          </a:solidFill>
          <a:latin typeface="Arial" charset="0"/>
        </a:defRPr>
      </a:lvl5pPr>
      <a:lvl6pPr marL="466481" algn="l" defTabSz="913526" rtl="0" fontAlgn="base">
        <a:spcBef>
          <a:spcPct val="0"/>
        </a:spcBef>
        <a:spcAft>
          <a:spcPct val="0"/>
        </a:spcAft>
        <a:defRPr sz="1900" b="1">
          <a:solidFill>
            <a:schemeClr val="tx2"/>
          </a:solidFill>
          <a:latin typeface="Arial" charset="0"/>
        </a:defRPr>
      </a:lvl6pPr>
      <a:lvl7pPr marL="932962" algn="l" defTabSz="913526" rtl="0" fontAlgn="base">
        <a:spcBef>
          <a:spcPct val="0"/>
        </a:spcBef>
        <a:spcAft>
          <a:spcPct val="0"/>
        </a:spcAft>
        <a:defRPr sz="1900" b="1">
          <a:solidFill>
            <a:schemeClr val="tx2"/>
          </a:solidFill>
          <a:latin typeface="Arial" charset="0"/>
        </a:defRPr>
      </a:lvl7pPr>
      <a:lvl8pPr marL="1399443" algn="l" defTabSz="913526" rtl="0" fontAlgn="base">
        <a:spcBef>
          <a:spcPct val="0"/>
        </a:spcBef>
        <a:spcAft>
          <a:spcPct val="0"/>
        </a:spcAft>
        <a:defRPr sz="1900" b="1">
          <a:solidFill>
            <a:schemeClr val="tx2"/>
          </a:solidFill>
          <a:latin typeface="Arial" charset="0"/>
        </a:defRPr>
      </a:lvl8pPr>
      <a:lvl9pPr marL="1865925" algn="l" defTabSz="913526" rtl="0" fontAlgn="base">
        <a:spcBef>
          <a:spcPct val="0"/>
        </a:spcBef>
        <a:spcAft>
          <a:spcPct val="0"/>
        </a:spcAft>
        <a:defRPr sz="1900" b="1">
          <a:solidFill>
            <a:schemeClr val="tx2"/>
          </a:solidFill>
          <a:latin typeface="Arial" charset="0"/>
        </a:defRPr>
      </a:lvl9pPr>
    </p:titleStyle>
    <p:bodyStyle>
      <a:lvl1pPr marL="349861" indent="-349861" algn="l" defTabSz="913526" rtl="0" eaLnBrk="0" fontAlgn="base" hangingPunct="0">
        <a:spcBef>
          <a:spcPct val="0"/>
        </a:spcBef>
        <a:spcAft>
          <a:spcPct val="0"/>
        </a:spcAft>
        <a:buSzPct val="120000"/>
        <a:defRPr sz="1600">
          <a:solidFill>
            <a:schemeClr val="tx1"/>
          </a:solidFill>
          <a:latin typeface="+mn-lt"/>
          <a:ea typeface="+mn-ea"/>
          <a:cs typeface="+mn-cs"/>
        </a:defRPr>
      </a:lvl1pPr>
      <a:lvl2pPr marL="147396" indent="-145775" algn="l" defTabSz="913526" rtl="0" eaLnBrk="0" fontAlgn="base" hangingPunct="0">
        <a:spcBef>
          <a:spcPct val="0"/>
        </a:spcBef>
        <a:spcAft>
          <a:spcPct val="0"/>
        </a:spcAft>
        <a:buSzPct val="120000"/>
        <a:buChar char="•"/>
        <a:defRPr sz="1600">
          <a:solidFill>
            <a:schemeClr val="tx1"/>
          </a:solidFill>
          <a:latin typeface="+mn-lt"/>
          <a:ea typeface="+mn-ea"/>
        </a:defRPr>
      </a:lvl2pPr>
      <a:lvl3pPr marL="301269" indent="-152254" algn="l" defTabSz="913526" rtl="0" eaLnBrk="0" fontAlgn="base" hangingPunct="0">
        <a:spcBef>
          <a:spcPct val="0"/>
        </a:spcBef>
        <a:spcAft>
          <a:spcPct val="0"/>
        </a:spcAft>
        <a:buChar char="–"/>
        <a:defRPr sz="1600">
          <a:solidFill>
            <a:schemeClr val="tx1"/>
          </a:solidFill>
          <a:latin typeface="+mn-lt"/>
          <a:ea typeface="+mn-ea"/>
        </a:defRPr>
      </a:lvl3pPr>
      <a:lvl4pPr marL="440566" indent="-137677" algn="l" defTabSz="913526" rtl="0" eaLnBrk="0" fontAlgn="base" hangingPunct="0">
        <a:spcBef>
          <a:spcPct val="0"/>
        </a:spcBef>
        <a:spcAft>
          <a:spcPct val="0"/>
        </a:spcAft>
        <a:buSzPct val="89000"/>
        <a:buChar char="•"/>
        <a:defRPr sz="1600">
          <a:solidFill>
            <a:schemeClr val="tx1"/>
          </a:solidFill>
          <a:latin typeface="+mn-lt"/>
          <a:ea typeface="+mn-ea"/>
        </a:defRPr>
      </a:lvl4pPr>
      <a:lvl5pPr marL="594440" indent="-152254" algn="l" defTabSz="913526" rtl="0" eaLnBrk="0" fontAlgn="base" hangingPunct="0">
        <a:spcBef>
          <a:spcPct val="0"/>
        </a:spcBef>
        <a:spcAft>
          <a:spcPct val="0"/>
        </a:spcAft>
        <a:buSzPct val="75000"/>
        <a:buChar char="–"/>
        <a:defRPr sz="1600">
          <a:solidFill>
            <a:schemeClr val="tx1"/>
          </a:solidFill>
          <a:latin typeface="+mn-lt"/>
          <a:ea typeface="+mn-ea"/>
        </a:defRPr>
      </a:lvl5pPr>
      <a:lvl6pPr marL="1060921" indent="-152254" algn="l" defTabSz="913526" rtl="0" fontAlgn="base">
        <a:spcBef>
          <a:spcPct val="0"/>
        </a:spcBef>
        <a:spcAft>
          <a:spcPct val="0"/>
        </a:spcAft>
        <a:buSzPct val="75000"/>
        <a:buChar char="–"/>
        <a:defRPr sz="1600">
          <a:solidFill>
            <a:schemeClr val="tx1"/>
          </a:solidFill>
          <a:latin typeface="+mn-lt"/>
          <a:ea typeface="+mn-ea"/>
        </a:defRPr>
      </a:lvl6pPr>
      <a:lvl7pPr marL="1527402" indent="-152254" algn="l" defTabSz="913526" rtl="0" fontAlgn="base">
        <a:spcBef>
          <a:spcPct val="0"/>
        </a:spcBef>
        <a:spcAft>
          <a:spcPct val="0"/>
        </a:spcAft>
        <a:buSzPct val="75000"/>
        <a:buChar char="–"/>
        <a:defRPr sz="1600">
          <a:solidFill>
            <a:schemeClr val="tx1"/>
          </a:solidFill>
          <a:latin typeface="+mn-lt"/>
          <a:ea typeface="+mn-ea"/>
        </a:defRPr>
      </a:lvl7pPr>
      <a:lvl8pPr marL="1993884" indent="-152254" algn="l" defTabSz="913526" rtl="0" fontAlgn="base">
        <a:spcBef>
          <a:spcPct val="0"/>
        </a:spcBef>
        <a:spcAft>
          <a:spcPct val="0"/>
        </a:spcAft>
        <a:buSzPct val="75000"/>
        <a:buChar char="–"/>
        <a:defRPr sz="1600">
          <a:solidFill>
            <a:schemeClr val="tx1"/>
          </a:solidFill>
          <a:latin typeface="+mn-lt"/>
          <a:ea typeface="+mn-ea"/>
        </a:defRPr>
      </a:lvl8pPr>
      <a:lvl9pPr marL="2460365" indent="-152254" algn="l" defTabSz="913526" rtl="0" fontAlgn="base">
        <a:spcBef>
          <a:spcPct val="0"/>
        </a:spcBef>
        <a:spcAft>
          <a:spcPct val="0"/>
        </a:spcAft>
        <a:buSzPct val="75000"/>
        <a:buChar char="–"/>
        <a:defRPr sz="1600">
          <a:solidFill>
            <a:schemeClr val="tx1"/>
          </a:solidFill>
          <a:latin typeface="+mn-lt"/>
          <a:ea typeface="+mn-ea"/>
        </a:defRPr>
      </a:lvl9pPr>
    </p:bodyStyle>
    <p:otherStyle>
      <a:defPPr>
        <a:defRPr lang="zh-TW"/>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197"/>
          <p:cNvSpPr>
            <a:spLocks noChangeShapeType="1"/>
          </p:cNvSpPr>
          <p:nvPr userDrawn="1"/>
        </p:nvSpPr>
        <p:spPr bwMode="auto">
          <a:xfrm>
            <a:off x="311010" y="808253"/>
            <a:ext cx="11477110"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lIns="93287" tIns="46644" rIns="93287" bIns="46644"/>
          <a:lstStyle/>
          <a:p>
            <a:endParaRPr lang="zh-TW" altLang="en-US"/>
          </a:p>
        </p:txBody>
      </p:sp>
      <p:pic>
        <p:nvPicPr>
          <p:cNvPr id="1027" name="Picture 199" descr="C:\Documents and Settings\h00027\桌面\SinoPac logo\永豐銀行logo\永豐銀行logo-2.jpg"/>
          <p:cNvPicPr>
            <a:picLocks noChangeAspect="1" noChangeArrowheads="1"/>
          </p:cNvPicPr>
          <p:nvPr userDrawn="1"/>
        </p:nvPicPr>
        <p:blipFill>
          <a:blip r:embed="rId7" cstate="print">
            <a:lum bright="6000"/>
            <a:extLst>
              <a:ext uri="{28A0092B-C50C-407E-A947-70E740481C1C}">
                <a14:useLocalDpi xmlns:a14="http://schemas.microsoft.com/office/drawing/2010/main" val="0"/>
              </a:ext>
            </a:extLst>
          </a:blip>
          <a:srcRect/>
          <a:stretch>
            <a:fillRect/>
          </a:stretch>
        </p:blipFill>
        <p:spPr bwMode="auto">
          <a:xfrm>
            <a:off x="9624392" y="6410950"/>
            <a:ext cx="2498494" cy="395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矩形 9"/>
          <p:cNvSpPr>
            <a:spLocks noChangeArrowheads="1"/>
          </p:cNvSpPr>
          <p:nvPr userDrawn="1"/>
        </p:nvSpPr>
        <p:spPr bwMode="auto">
          <a:xfrm>
            <a:off x="17279" y="6602080"/>
            <a:ext cx="531308" cy="228385"/>
          </a:xfrm>
          <a:prstGeom prst="rect">
            <a:avLst/>
          </a:prstGeom>
          <a:noFill/>
          <a:ln>
            <a:noFill/>
          </a:ln>
          <a:extLst/>
        </p:spPr>
        <p:txBody>
          <a:bodyPr lIns="93287" tIns="46644" rIns="93287" bIns="46644" anchor="b">
            <a:spAutoFit/>
          </a:bodyPr>
          <a:lstStyle>
            <a:lvl1pPr eaLnBrk="0" hangingPunct="0">
              <a:defRPr sz="4000" b="1">
                <a:solidFill>
                  <a:schemeClr val="tx1"/>
                </a:solidFill>
                <a:latin typeface="Arial" charset="0"/>
                <a:ea typeface="华文楷体" pitchFamily="2" charset="-122"/>
              </a:defRPr>
            </a:lvl1pPr>
            <a:lvl2pPr marL="742950" indent="-285750" eaLnBrk="0" hangingPunct="0">
              <a:defRPr sz="4000" b="1">
                <a:solidFill>
                  <a:schemeClr val="tx1"/>
                </a:solidFill>
                <a:latin typeface="Arial" charset="0"/>
                <a:ea typeface="华文楷体" pitchFamily="2" charset="-122"/>
              </a:defRPr>
            </a:lvl2pPr>
            <a:lvl3pPr marL="1143000" indent="-228600" eaLnBrk="0" hangingPunct="0">
              <a:defRPr sz="4000" b="1">
                <a:solidFill>
                  <a:schemeClr val="tx1"/>
                </a:solidFill>
                <a:latin typeface="Arial" charset="0"/>
                <a:ea typeface="华文楷体" pitchFamily="2" charset="-122"/>
              </a:defRPr>
            </a:lvl3pPr>
            <a:lvl4pPr marL="1600200" indent="-228600" eaLnBrk="0" hangingPunct="0">
              <a:defRPr sz="4000" b="1">
                <a:solidFill>
                  <a:schemeClr val="tx1"/>
                </a:solidFill>
                <a:latin typeface="Arial" charset="0"/>
                <a:ea typeface="华文楷体" pitchFamily="2" charset="-122"/>
              </a:defRPr>
            </a:lvl4pPr>
            <a:lvl5pPr marL="2057400" indent="-228600" eaLnBrk="0" hangingPunct="0">
              <a:defRPr sz="4000" b="1">
                <a:solidFill>
                  <a:schemeClr val="tx1"/>
                </a:solidFill>
                <a:latin typeface="Arial" charset="0"/>
                <a:ea typeface="华文楷体" pitchFamily="2" charset="-122"/>
              </a:defRPr>
            </a:lvl5pPr>
            <a:lvl6pPr marL="2514600" indent="-228600" eaLnBrk="0" fontAlgn="base" hangingPunct="0">
              <a:spcBef>
                <a:spcPct val="0"/>
              </a:spcBef>
              <a:spcAft>
                <a:spcPct val="0"/>
              </a:spcAft>
              <a:defRPr sz="4000" b="1">
                <a:solidFill>
                  <a:schemeClr val="tx1"/>
                </a:solidFill>
                <a:latin typeface="Arial" charset="0"/>
                <a:ea typeface="华文楷体" pitchFamily="2" charset="-122"/>
              </a:defRPr>
            </a:lvl6pPr>
            <a:lvl7pPr marL="2971800" indent="-228600" eaLnBrk="0" fontAlgn="base" hangingPunct="0">
              <a:spcBef>
                <a:spcPct val="0"/>
              </a:spcBef>
              <a:spcAft>
                <a:spcPct val="0"/>
              </a:spcAft>
              <a:defRPr sz="4000" b="1">
                <a:solidFill>
                  <a:schemeClr val="tx1"/>
                </a:solidFill>
                <a:latin typeface="Arial" charset="0"/>
                <a:ea typeface="华文楷体" pitchFamily="2" charset="-122"/>
              </a:defRPr>
            </a:lvl7pPr>
            <a:lvl8pPr marL="3429000" indent="-228600" eaLnBrk="0" fontAlgn="base" hangingPunct="0">
              <a:spcBef>
                <a:spcPct val="0"/>
              </a:spcBef>
              <a:spcAft>
                <a:spcPct val="0"/>
              </a:spcAft>
              <a:defRPr sz="4000" b="1">
                <a:solidFill>
                  <a:schemeClr val="tx1"/>
                </a:solidFill>
                <a:latin typeface="Arial" charset="0"/>
                <a:ea typeface="华文楷体" pitchFamily="2" charset="-122"/>
              </a:defRPr>
            </a:lvl8pPr>
            <a:lvl9pPr marL="3886200" indent="-228600" eaLnBrk="0" fontAlgn="base" hangingPunct="0">
              <a:spcBef>
                <a:spcPct val="0"/>
              </a:spcBef>
              <a:spcAft>
                <a:spcPct val="0"/>
              </a:spcAft>
              <a:defRPr sz="4000" b="1">
                <a:solidFill>
                  <a:schemeClr val="tx1"/>
                </a:solidFill>
                <a:latin typeface="Arial" charset="0"/>
                <a:ea typeface="华文楷体" pitchFamily="2" charset="-122"/>
              </a:defRPr>
            </a:lvl9pPr>
          </a:lstStyle>
          <a:p>
            <a:pPr algn="ctr" eaLnBrk="1" hangingPunct="1">
              <a:lnSpc>
                <a:spcPts val="1020"/>
              </a:lnSpc>
              <a:defRPr/>
            </a:pPr>
            <a:fld id="{7A5F3447-9C49-4581-82C0-F5454B512ECB}" type="slidenum">
              <a:rPr lang="en-US" altLang="zh-TW" sz="1224" b="0" smtClean="0">
                <a:ea typeface="微軟正黑體" pitchFamily="34" charset="-120"/>
              </a:rPr>
              <a:pPr algn="ctr" eaLnBrk="1" hangingPunct="1">
                <a:lnSpc>
                  <a:spcPts val="1020"/>
                </a:lnSpc>
                <a:defRPr/>
              </a:pPr>
              <a:t>‹#›</a:t>
            </a:fld>
            <a:endParaRPr lang="en-US" altLang="zh-TW" sz="1224" b="0" dirty="0">
              <a:ea typeface="微軟正黑體" pitchFamily="34" charset="-120"/>
            </a:endParaRPr>
          </a:p>
        </p:txBody>
      </p:sp>
    </p:spTree>
    <p:extLst>
      <p:ext uri="{BB962C8B-B14F-4D97-AF65-F5344CB8AC3E}">
        <p14:creationId xmlns:p14="http://schemas.microsoft.com/office/powerpoint/2010/main" val="2444289289"/>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Lst>
  <p:transition spd="med"/>
  <p:hf hdr="0"/>
  <p:txStyles>
    <p:titleStyle>
      <a:lvl1pPr algn="l" defTabSz="911906" rtl="0" eaLnBrk="0" fontAlgn="base" hangingPunct="0">
        <a:spcBef>
          <a:spcPct val="0"/>
        </a:spcBef>
        <a:spcAft>
          <a:spcPct val="0"/>
        </a:spcAft>
        <a:defRPr sz="1939" b="1">
          <a:solidFill>
            <a:schemeClr val="tx2"/>
          </a:solidFill>
          <a:latin typeface="+mj-lt"/>
          <a:ea typeface="+mj-ea"/>
          <a:cs typeface="+mj-cs"/>
        </a:defRPr>
      </a:lvl1pPr>
      <a:lvl2pPr algn="l" defTabSz="911906" rtl="0" eaLnBrk="0" fontAlgn="base" hangingPunct="0">
        <a:spcBef>
          <a:spcPct val="0"/>
        </a:spcBef>
        <a:spcAft>
          <a:spcPct val="0"/>
        </a:spcAft>
        <a:defRPr sz="1939" b="1">
          <a:solidFill>
            <a:schemeClr val="tx2"/>
          </a:solidFill>
          <a:latin typeface="Arial" charset="0"/>
        </a:defRPr>
      </a:lvl2pPr>
      <a:lvl3pPr algn="l" defTabSz="911906" rtl="0" eaLnBrk="0" fontAlgn="base" hangingPunct="0">
        <a:spcBef>
          <a:spcPct val="0"/>
        </a:spcBef>
        <a:spcAft>
          <a:spcPct val="0"/>
        </a:spcAft>
        <a:defRPr sz="1939" b="1">
          <a:solidFill>
            <a:schemeClr val="tx2"/>
          </a:solidFill>
          <a:latin typeface="Arial" charset="0"/>
        </a:defRPr>
      </a:lvl3pPr>
      <a:lvl4pPr algn="l" defTabSz="911906" rtl="0" eaLnBrk="0" fontAlgn="base" hangingPunct="0">
        <a:spcBef>
          <a:spcPct val="0"/>
        </a:spcBef>
        <a:spcAft>
          <a:spcPct val="0"/>
        </a:spcAft>
        <a:defRPr sz="1939" b="1">
          <a:solidFill>
            <a:schemeClr val="tx2"/>
          </a:solidFill>
          <a:latin typeface="Arial" charset="0"/>
        </a:defRPr>
      </a:lvl4pPr>
      <a:lvl5pPr algn="l" defTabSz="911906" rtl="0" eaLnBrk="0" fontAlgn="base" hangingPunct="0">
        <a:spcBef>
          <a:spcPct val="0"/>
        </a:spcBef>
        <a:spcAft>
          <a:spcPct val="0"/>
        </a:spcAft>
        <a:defRPr sz="1939" b="1">
          <a:solidFill>
            <a:schemeClr val="tx2"/>
          </a:solidFill>
          <a:latin typeface="Arial" charset="0"/>
        </a:defRPr>
      </a:lvl5pPr>
      <a:lvl6pPr marL="466431" algn="l" defTabSz="913429" rtl="0" fontAlgn="base">
        <a:spcBef>
          <a:spcPct val="0"/>
        </a:spcBef>
        <a:spcAft>
          <a:spcPct val="0"/>
        </a:spcAft>
        <a:defRPr sz="1939" b="1">
          <a:solidFill>
            <a:schemeClr val="tx2"/>
          </a:solidFill>
          <a:latin typeface="Arial" charset="0"/>
        </a:defRPr>
      </a:lvl6pPr>
      <a:lvl7pPr marL="932863" algn="l" defTabSz="913429" rtl="0" fontAlgn="base">
        <a:spcBef>
          <a:spcPct val="0"/>
        </a:spcBef>
        <a:spcAft>
          <a:spcPct val="0"/>
        </a:spcAft>
        <a:defRPr sz="1939" b="1">
          <a:solidFill>
            <a:schemeClr val="tx2"/>
          </a:solidFill>
          <a:latin typeface="Arial" charset="0"/>
        </a:defRPr>
      </a:lvl7pPr>
      <a:lvl8pPr marL="1399295" algn="l" defTabSz="913429" rtl="0" fontAlgn="base">
        <a:spcBef>
          <a:spcPct val="0"/>
        </a:spcBef>
        <a:spcAft>
          <a:spcPct val="0"/>
        </a:spcAft>
        <a:defRPr sz="1939" b="1">
          <a:solidFill>
            <a:schemeClr val="tx2"/>
          </a:solidFill>
          <a:latin typeface="Arial" charset="0"/>
        </a:defRPr>
      </a:lvl8pPr>
      <a:lvl9pPr marL="1865728" algn="l" defTabSz="913429" rtl="0" fontAlgn="base">
        <a:spcBef>
          <a:spcPct val="0"/>
        </a:spcBef>
        <a:spcAft>
          <a:spcPct val="0"/>
        </a:spcAft>
        <a:defRPr sz="1939" b="1">
          <a:solidFill>
            <a:schemeClr val="tx2"/>
          </a:solidFill>
          <a:latin typeface="Arial" charset="0"/>
        </a:defRPr>
      </a:lvl9pPr>
    </p:titleStyle>
    <p:bodyStyle>
      <a:lvl1pPr marL="349861" indent="-349861" algn="l" defTabSz="911906" rtl="0" eaLnBrk="0" fontAlgn="base" hangingPunct="0">
        <a:spcBef>
          <a:spcPct val="0"/>
        </a:spcBef>
        <a:spcAft>
          <a:spcPct val="0"/>
        </a:spcAft>
        <a:buSzPct val="120000"/>
        <a:defRPr sz="1632">
          <a:solidFill>
            <a:schemeClr val="tx1"/>
          </a:solidFill>
          <a:latin typeface="+mn-lt"/>
          <a:ea typeface="+mn-ea"/>
          <a:cs typeface="+mn-cs"/>
        </a:defRPr>
      </a:lvl1pPr>
      <a:lvl2pPr marL="145775" indent="-144156" algn="l" defTabSz="911906" rtl="0" eaLnBrk="0" fontAlgn="base" hangingPunct="0">
        <a:spcBef>
          <a:spcPct val="0"/>
        </a:spcBef>
        <a:spcAft>
          <a:spcPct val="0"/>
        </a:spcAft>
        <a:buSzPct val="120000"/>
        <a:buChar char="•"/>
        <a:defRPr sz="1632">
          <a:solidFill>
            <a:schemeClr val="tx1"/>
          </a:solidFill>
          <a:latin typeface="+mn-lt"/>
          <a:ea typeface="+mn-ea"/>
        </a:defRPr>
      </a:lvl2pPr>
      <a:lvl3pPr marL="299650" indent="-150635" algn="l" defTabSz="911906" rtl="0" eaLnBrk="0" fontAlgn="base" hangingPunct="0">
        <a:spcBef>
          <a:spcPct val="0"/>
        </a:spcBef>
        <a:spcAft>
          <a:spcPct val="0"/>
        </a:spcAft>
        <a:buChar char="–"/>
        <a:defRPr sz="1632">
          <a:solidFill>
            <a:schemeClr val="tx1"/>
          </a:solidFill>
          <a:latin typeface="+mn-lt"/>
          <a:ea typeface="+mn-ea"/>
        </a:defRPr>
      </a:lvl3pPr>
      <a:lvl4pPr marL="438946" indent="-136057" algn="l" defTabSz="911906" rtl="0" eaLnBrk="0" fontAlgn="base" hangingPunct="0">
        <a:spcBef>
          <a:spcPct val="0"/>
        </a:spcBef>
        <a:spcAft>
          <a:spcPct val="0"/>
        </a:spcAft>
        <a:buSzPct val="89000"/>
        <a:buChar char="•"/>
        <a:defRPr sz="1632">
          <a:solidFill>
            <a:schemeClr val="tx1"/>
          </a:solidFill>
          <a:latin typeface="+mn-lt"/>
          <a:ea typeface="+mn-ea"/>
        </a:defRPr>
      </a:lvl4pPr>
      <a:lvl5pPr marL="592820" indent="-150635" algn="l" defTabSz="911906" rtl="0" eaLnBrk="0" fontAlgn="base" hangingPunct="0">
        <a:spcBef>
          <a:spcPct val="0"/>
        </a:spcBef>
        <a:spcAft>
          <a:spcPct val="0"/>
        </a:spcAft>
        <a:buSzPct val="75000"/>
        <a:buChar char="–"/>
        <a:defRPr sz="1632">
          <a:solidFill>
            <a:schemeClr val="tx1"/>
          </a:solidFill>
          <a:latin typeface="+mn-lt"/>
          <a:ea typeface="+mn-ea"/>
        </a:defRPr>
      </a:lvl5pPr>
      <a:lvl6pPr marL="1060809" indent="-152238" algn="l" defTabSz="913429" rtl="0" fontAlgn="base">
        <a:spcBef>
          <a:spcPct val="0"/>
        </a:spcBef>
        <a:spcAft>
          <a:spcPct val="0"/>
        </a:spcAft>
        <a:buSzPct val="75000"/>
        <a:buChar char="–"/>
        <a:defRPr sz="1632">
          <a:solidFill>
            <a:schemeClr val="tx1"/>
          </a:solidFill>
          <a:latin typeface="+mn-lt"/>
          <a:ea typeface="+mn-ea"/>
        </a:defRPr>
      </a:lvl6pPr>
      <a:lvl7pPr marL="1527240" indent="-152238" algn="l" defTabSz="913429" rtl="0" fontAlgn="base">
        <a:spcBef>
          <a:spcPct val="0"/>
        </a:spcBef>
        <a:spcAft>
          <a:spcPct val="0"/>
        </a:spcAft>
        <a:buSzPct val="75000"/>
        <a:buChar char="–"/>
        <a:defRPr sz="1632">
          <a:solidFill>
            <a:schemeClr val="tx1"/>
          </a:solidFill>
          <a:latin typeface="+mn-lt"/>
          <a:ea typeface="+mn-ea"/>
        </a:defRPr>
      </a:lvl7pPr>
      <a:lvl8pPr marL="1993672" indent="-152238" algn="l" defTabSz="913429" rtl="0" fontAlgn="base">
        <a:spcBef>
          <a:spcPct val="0"/>
        </a:spcBef>
        <a:spcAft>
          <a:spcPct val="0"/>
        </a:spcAft>
        <a:buSzPct val="75000"/>
        <a:buChar char="–"/>
        <a:defRPr sz="1632">
          <a:solidFill>
            <a:schemeClr val="tx1"/>
          </a:solidFill>
          <a:latin typeface="+mn-lt"/>
          <a:ea typeface="+mn-ea"/>
        </a:defRPr>
      </a:lvl8pPr>
      <a:lvl9pPr marL="2460105" indent="-152238" algn="l" defTabSz="913429" rtl="0" fontAlgn="base">
        <a:spcBef>
          <a:spcPct val="0"/>
        </a:spcBef>
        <a:spcAft>
          <a:spcPct val="0"/>
        </a:spcAft>
        <a:buSzPct val="75000"/>
        <a:buChar char="–"/>
        <a:defRPr sz="1632">
          <a:solidFill>
            <a:schemeClr val="tx1"/>
          </a:solidFill>
          <a:latin typeface="+mn-lt"/>
          <a:ea typeface="+mn-ea"/>
        </a:defRPr>
      </a:lvl9pPr>
    </p:bodyStyle>
    <p:otherStyle>
      <a:defPPr>
        <a:defRPr lang="zh-TW"/>
      </a:defPPr>
      <a:lvl1pPr marL="0" algn="l" defTabSz="932863" rtl="0" eaLnBrk="1" latinLnBrk="0" hangingPunct="1">
        <a:defRPr sz="1837" kern="1200">
          <a:solidFill>
            <a:schemeClr val="tx1"/>
          </a:solidFill>
          <a:latin typeface="+mn-lt"/>
          <a:ea typeface="+mn-ea"/>
          <a:cs typeface="+mn-cs"/>
        </a:defRPr>
      </a:lvl1pPr>
      <a:lvl2pPr marL="466431" algn="l" defTabSz="932863" rtl="0" eaLnBrk="1" latinLnBrk="0" hangingPunct="1">
        <a:defRPr sz="1837" kern="1200">
          <a:solidFill>
            <a:schemeClr val="tx1"/>
          </a:solidFill>
          <a:latin typeface="+mn-lt"/>
          <a:ea typeface="+mn-ea"/>
          <a:cs typeface="+mn-cs"/>
        </a:defRPr>
      </a:lvl2pPr>
      <a:lvl3pPr marL="932863" algn="l" defTabSz="932863" rtl="0" eaLnBrk="1" latinLnBrk="0" hangingPunct="1">
        <a:defRPr sz="1837" kern="1200">
          <a:solidFill>
            <a:schemeClr val="tx1"/>
          </a:solidFill>
          <a:latin typeface="+mn-lt"/>
          <a:ea typeface="+mn-ea"/>
          <a:cs typeface="+mn-cs"/>
        </a:defRPr>
      </a:lvl3pPr>
      <a:lvl4pPr marL="1399295" algn="l" defTabSz="932863" rtl="0" eaLnBrk="1" latinLnBrk="0" hangingPunct="1">
        <a:defRPr sz="1837" kern="1200">
          <a:solidFill>
            <a:schemeClr val="tx1"/>
          </a:solidFill>
          <a:latin typeface="+mn-lt"/>
          <a:ea typeface="+mn-ea"/>
          <a:cs typeface="+mn-cs"/>
        </a:defRPr>
      </a:lvl4pPr>
      <a:lvl5pPr marL="1865728" algn="l" defTabSz="932863" rtl="0" eaLnBrk="1" latinLnBrk="0" hangingPunct="1">
        <a:defRPr sz="1837" kern="1200">
          <a:solidFill>
            <a:schemeClr val="tx1"/>
          </a:solidFill>
          <a:latin typeface="+mn-lt"/>
          <a:ea typeface="+mn-ea"/>
          <a:cs typeface="+mn-cs"/>
        </a:defRPr>
      </a:lvl5pPr>
      <a:lvl6pPr marL="2332159" algn="l" defTabSz="932863" rtl="0" eaLnBrk="1" latinLnBrk="0" hangingPunct="1">
        <a:defRPr sz="1837" kern="1200">
          <a:solidFill>
            <a:schemeClr val="tx1"/>
          </a:solidFill>
          <a:latin typeface="+mn-lt"/>
          <a:ea typeface="+mn-ea"/>
          <a:cs typeface="+mn-cs"/>
        </a:defRPr>
      </a:lvl6pPr>
      <a:lvl7pPr marL="2798590" algn="l" defTabSz="932863" rtl="0" eaLnBrk="1" latinLnBrk="0" hangingPunct="1">
        <a:defRPr sz="1837" kern="1200">
          <a:solidFill>
            <a:schemeClr val="tx1"/>
          </a:solidFill>
          <a:latin typeface="+mn-lt"/>
          <a:ea typeface="+mn-ea"/>
          <a:cs typeface="+mn-cs"/>
        </a:defRPr>
      </a:lvl7pPr>
      <a:lvl8pPr marL="3265022" algn="l" defTabSz="932863" rtl="0" eaLnBrk="1" latinLnBrk="0" hangingPunct="1">
        <a:defRPr sz="1837" kern="1200">
          <a:solidFill>
            <a:schemeClr val="tx1"/>
          </a:solidFill>
          <a:latin typeface="+mn-lt"/>
          <a:ea typeface="+mn-ea"/>
          <a:cs typeface="+mn-cs"/>
        </a:defRPr>
      </a:lvl8pPr>
      <a:lvl9pPr marL="3731453" algn="l" defTabSz="932863" rtl="0" eaLnBrk="1" latinLnBrk="0" hangingPunct="1">
        <a:defRPr sz="183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197"/>
          <p:cNvSpPr>
            <a:spLocks noChangeShapeType="1"/>
          </p:cNvSpPr>
          <p:nvPr/>
        </p:nvSpPr>
        <p:spPr bwMode="auto">
          <a:xfrm>
            <a:off x="311011" y="808253"/>
            <a:ext cx="11477109"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lIns="93296" tIns="46648" rIns="93296" bIns="46648"/>
          <a:lstStyle/>
          <a:p>
            <a:endParaRPr lang="zh-TW" altLang="en-US"/>
          </a:p>
        </p:txBody>
      </p:sp>
      <p:sp>
        <p:nvSpPr>
          <p:cNvPr id="5" name="投影片編號版面配置區 1">
            <a:extLst>
              <a:ext uri="{FF2B5EF4-FFF2-40B4-BE49-F238E27FC236}">
                <a16:creationId xmlns:a16="http://schemas.microsoft.com/office/drawing/2014/main" id="{C956CCA2-2472-4E4D-9697-DC385A328FF9}"/>
              </a:ext>
            </a:extLst>
          </p:cNvPr>
          <p:cNvSpPr>
            <a:spLocks noGrp="1"/>
          </p:cNvSpPr>
          <p:nvPr>
            <p:ph type="sldNum" sz="quarter" idx="4"/>
          </p:nvPr>
        </p:nvSpPr>
        <p:spPr>
          <a:xfrm>
            <a:off x="114631" y="6309320"/>
            <a:ext cx="580769" cy="365125"/>
          </a:xfrm>
          <a:prstGeom prst="rect">
            <a:avLst/>
          </a:prstGeom>
        </p:spPr>
        <p:txBody>
          <a:bodyPr/>
          <a:lstStyle/>
          <a:p>
            <a:pPr defTabSz="914377" fontAlgn="auto" hangingPunct="1">
              <a:spcBef>
                <a:spcPts val="0"/>
              </a:spcBef>
              <a:spcAft>
                <a:spcPts val="0"/>
              </a:spcAft>
            </a:pPr>
            <a:fld id="{3AB2DB24-5BB4-4F1B-973E-A10FA63DFB9A}" type="slidenum">
              <a:rPr lang="en-US">
                <a:solidFill>
                  <a:prstClr val="black"/>
                </a:solidFill>
                <a:latin typeface="Calibri"/>
                <a:ea typeface="+mn-ea"/>
                <a:cs typeface="+mn-cs"/>
              </a:rPr>
              <a:pPr defTabSz="914377" fontAlgn="auto" hangingPunct="1">
                <a:spcBef>
                  <a:spcPts val="0"/>
                </a:spcBef>
                <a:spcAft>
                  <a:spcPts val="0"/>
                </a:spcAft>
              </a:pPr>
              <a:t>‹#›</a:t>
            </a:fld>
            <a:endParaRPr lang="en-US" dirty="0">
              <a:solidFill>
                <a:prstClr val="black"/>
              </a:solidFill>
              <a:latin typeface="Calibri"/>
              <a:ea typeface="+mn-ea"/>
              <a:cs typeface="+mn-cs"/>
            </a:endParaRPr>
          </a:p>
        </p:txBody>
      </p:sp>
    </p:spTree>
    <p:extLst>
      <p:ext uri="{BB962C8B-B14F-4D97-AF65-F5344CB8AC3E}">
        <p14:creationId xmlns:p14="http://schemas.microsoft.com/office/powerpoint/2010/main" val="389519968"/>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Lst>
  <p:transition spd="med"/>
  <p:hf hdr="0"/>
  <p:txStyles>
    <p:titleStyle>
      <a:lvl1pPr algn="l" defTabSz="913526" rtl="0" eaLnBrk="0" fontAlgn="base" hangingPunct="0">
        <a:spcBef>
          <a:spcPct val="0"/>
        </a:spcBef>
        <a:spcAft>
          <a:spcPct val="0"/>
        </a:spcAft>
        <a:defRPr sz="1900" b="1">
          <a:solidFill>
            <a:schemeClr val="tx2"/>
          </a:solidFill>
          <a:latin typeface="+mj-lt"/>
          <a:ea typeface="+mj-ea"/>
          <a:cs typeface="+mj-cs"/>
        </a:defRPr>
      </a:lvl1pPr>
      <a:lvl2pPr algn="l" defTabSz="913526" rtl="0" eaLnBrk="0" fontAlgn="base" hangingPunct="0">
        <a:spcBef>
          <a:spcPct val="0"/>
        </a:spcBef>
        <a:spcAft>
          <a:spcPct val="0"/>
        </a:spcAft>
        <a:defRPr sz="1900" b="1">
          <a:solidFill>
            <a:schemeClr val="tx2"/>
          </a:solidFill>
          <a:latin typeface="Arial" charset="0"/>
        </a:defRPr>
      </a:lvl2pPr>
      <a:lvl3pPr algn="l" defTabSz="913526" rtl="0" eaLnBrk="0" fontAlgn="base" hangingPunct="0">
        <a:spcBef>
          <a:spcPct val="0"/>
        </a:spcBef>
        <a:spcAft>
          <a:spcPct val="0"/>
        </a:spcAft>
        <a:defRPr sz="1900" b="1">
          <a:solidFill>
            <a:schemeClr val="tx2"/>
          </a:solidFill>
          <a:latin typeface="Arial" charset="0"/>
        </a:defRPr>
      </a:lvl3pPr>
      <a:lvl4pPr algn="l" defTabSz="913526" rtl="0" eaLnBrk="0" fontAlgn="base" hangingPunct="0">
        <a:spcBef>
          <a:spcPct val="0"/>
        </a:spcBef>
        <a:spcAft>
          <a:spcPct val="0"/>
        </a:spcAft>
        <a:defRPr sz="1900" b="1">
          <a:solidFill>
            <a:schemeClr val="tx2"/>
          </a:solidFill>
          <a:latin typeface="Arial" charset="0"/>
        </a:defRPr>
      </a:lvl4pPr>
      <a:lvl5pPr algn="l" defTabSz="913526" rtl="0" eaLnBrk="0" fontAlgn="base" hangingPunct="0">
        <a:spcBef>
          <a:spcPct val="0"/>
        </a:spcBef>
        <a:spcAft>
          <a:spcPct val="0"/>
        </a:spcAft>
        <a:defRPr sz="1900" b="1">
          <a:solidFill>
            <a:schemeClr val="tx2"/>
          </a:solidFill>
          <a:latin typeface="Arial" charset="0"/>
        </a:defRPr>
      </a:lvl5pPr>
      <a:lvl6pPr marL="466481" algn="l" defTabSz="913526" rtl="0" fontAlgn="base">
        <a:spcBef>
          <a:spcPct val="0"/>
        </a:spcBef>
        <a:spcAft>
          <a:spcPct val="0"/>
        </a:spcAft>
        <a:defRPr sz="1900" b="1">
          <a:solidFill>
            <a:schemeClr val="tx2"/>
          </a:solidFill>
          <a:latin typeface="Arial" charset="0"/>
        </a:defRPr>
      </a:lvl6pPr>
      <a:lvl7pPr marL="932962" algn="l" defTabSz="913526" rtl="0" fontAlgn="base">
        <a:spcBef>
          <a:spcPct val="0"/>
        </a:spcBef>
        <a:spcAft>
          <a:spcPct val="0"/>
        </a:spcAft>
        <a:defRPr sz="1900" b="1">
          <a:solidFill>
            <a:schemeClr val="tx2"/>
          </a:solidFill>
          <a:latin typeface="Arial" charset="0"/>
        </a:defRPr>
      </a:lvl7pPr>
      <a:lvl8pPr marL="1399443" algn="l" defTabSz="913526" rtl="0" fontAlgn="base">
        <a:spcBef>
          <a:spcPct val="0"/>
        </a:spcBef>
        <a:spcAft>
          <a:spcPct val="0"/>
        </a:spcAft>
        <a:defRPr sz="1900" b="1">
          <a:solidFill>
            <a:schemeClr val="tx2"/>
          </a:solidFill>
          <a:latin typeface="Arial" charset="0"/>
        </a:defRPr>
      </a:lvl8pPr>
      <a:lvl9pPr marL="1865925" algn="l" defTabSz="913526" rtl="0" fontAlgn="base">
        <a:spcBef>
          <a:spcPct val="0"/>
        </a:spcBef>
        <a:spcAft>
          <a:spcPct val="0"/>
        </a:spcAft>
        <a:defRPr sz="1900" b="1">
          <a:solidFill>
            <a:schemeClr val="tx2"/>
          </a:solidFill>
          <a:latin typeface="Arial" charset="0"/>
        </a:defRPr>
      </a:lvl9pPr>
    </p:titleStyle>
    <p:bodyStyle>
      <a:lvl1pPr marL="349861" indent="-349861" algn="l" defTabSz="913526" rtl="0" eaLnBrk="0" fontAlgn="base" hangingPunct="0">
        <a:spcBef>
          <a:spcPct val="0"/>
        </a:spcBef>
        <a:spcAft>
          <a:spcPct val="0"/>
        </a:spcAft>
        <a:buSzPct val="120000"/>
        <a:defRPr sz="1600">
          <a:solidFill>
            <a:schemeClr val="tx1"/>
          </a:solidFill>
          <a:latin typeface="+mn-lt"/>
          <a:ea typeface="+mn-ea"/>
          <a:cs typeface="+mn-cs"/>
        </a:defRPr>
      </a:lvl1pPr>
      <a:lvl2pPr marL="147396" indent="-145775" algn="l" defTabSz="913526" rtl="0" eaLnBrk="0" fontAlgn="base" hangingPunct="0">
        <a:spcBef>
          <a:spcPct val="0"/>
        </a:spcBef>
        <a:spcAft>
          <a:spcPct val="0"/>
        </a:spcAft>
        <a:buSzPct val="120000"/>
        <a:buChar char="•"/>
        <a:defRPr sz="1600">
          <a:solidFill>
            <a:schemeClr val="tx1"/>
          </a:solidFill>
          <a:latin typeface="+mn-lt"/>
          <a:ea typeface="+mn-ea"/>
        </a:defRPr>
      </a:lvl2pPr>
      <a:lvl3pPr marL="301269" indent="-152254" algn="l" defTabSz="913526" rtl="0" eaLnBrk="0" fontAlgn="base" hangingPunct="0">
        <a:spcBef>
          <a:spcPct val="0"/>
        </a:spcBef>
        <a:spcAft>
          <a:spcPct val="0"/>
        </a:spcAft>
        <a:buChar char="–"/>
        <a:defRPr sz="1600">
          <a:solidFill>
            <a:schemeClr val="tx1"/>
          </a:solidFill>
          <a:latin typeface="+mn-lt"/>
          <a:ea typeface="+mn-ea"/>
        </a:defRPr>
      </a:lvl3pPr>
      <a:lvl4pPr marL="440566" indent="-137677" algn="l" defTabSz="913526" rtl="0" eaLnBrk="0" fontAlgn="base" hangingPunct="0">
        <a:spcBef>
          <a:spcPct val="0"/>
        </a:spcBef>
        <a:spcAft>
          <a:spcPct val="0"/>
        </a:spcAft>
        <a:buSzPct val="89000"/>
        <a:buChar char="•"/>
        <a:defRPr sz="1600">
          <a:solidFill>
            <a:schemeClr val="tx1"/>
          </a:solidFill>
          <a:latin typeface="+mn-lt"/>
          <a:ea typeface="+mn-ea"/>
        </a:defRPr>
      </a:lvl4pPr>
      <a:lvl5pPr marL="594440" indent="-152254" algn="l" defTabSz="913526" rtl="0" eaLnBrk="0" fontAlgn="base" hangingPunct="0">
        <a:spcBef>
          <a:spcPct val="0"/>
        </a:spcBef>
        <a:spcAft>
          <a:spcPct val="0"/>
        </a:spcAft>
        <a:buSzPct val="75000"/>
        <a:buChar char="–"/>
        <a:defRPr sz="1600">
          <a:solidFill>
            <a:schemeClr val="tx1"/>
          </a:solidFill>
          <a:latin typeface="+mn-lt"/>
          <a:ea typeface="+mn-ea"/>
        </a:defRPr>
      </a:lvl5pPr>
      <a:lvl6pPr marL="1060921" indent="-152254" algn="l" defTabSz="913526" rtl="0" fontAlgn="base">
        <a:spcBef>
          <a:spcPct val="0"/>
        </a:spcBef>
        <a:spcAft>
          <a:spcPct val="0"/>
        </a:spcAft>
        <a:buSzPct val="75000"/>
        <a:buChar char="–"/>
        <a:defRPr sz="1600">
          <a:solidFill>
            <a:schemeClr val="tx1"/>
          </a:solidFill>
          <a:latin typeface="+mn-lt"/>
          <a:ea typeface="+mn-ea"/>
        </a:defRPr>
      </a:lvl6pPr>
      <a:lvl7pPr marL="1527402" indent="-152254" algn="l" defTabSz="913526" rtl="0" fontAlgn="base">
        <a:spcBef>
          <a:spcPct val="0"/>
        </a:spcBef>
        <a:spcAft>
          <a:spcPct val="0"/>
        </a:spcAft>
        <a:buSzPct val="75000"/>
        <a:buChar char="–"/>
        <a:defRPr sz="1600">
          <a:solidFill>
            <a:schemeClr val="tx1"/>
          </a:solidFill>
          <a:latin typeface="+mn-lt"/>
          <a:ea typeface="+mn-ea"/>
        </a:defRPr>
      </a:lvl7pPr>
      <a:lvl8pPr marL="1993884" indent="-152254" algn="l" defTabSz="913526" rtl="0" fontAlgn="base">
        <a:spcBef>
          <a:spcPct val="0"/>
        </a:spcBef>
        <a:spcAft>
          <a:spcPct val="0"/>
        </a:spcAft>
        <a:buSzPct val="75000"/>
        <a:buChar char="–"/>
        <a:defRPr sz="1600">
          <a:solidFill>
            <a:schemeClr val="tx1"/>
          </a:solidFill>
          <a:latin typeface="+mn-lt"/>
          <a:ea typeface="+mn-ea"/>
        </a:defRPr>
      </a:lvl8pPr>
      <a:lvl9pPr marL="2460365" indent="-152254" algn="l" defTabSz="913526" rtl="0" fontAlgn="base">
        <a:spcBef>
          <a:spcPct val="0"/>
        </a:spcBef>
        <a:spcAft>
          <a:spcPct val="0"/>
        </a:spcAft>
        <a:buSzPct val="75000"/>
        <a:buChar char="–"/>
        <a:defRPr sz="1600">
          <a:solidFill>
            <a:schemeClr val="tx1"/>
          </a:solidFill>
          <a:latin typeface="+mn-lt"/>
          <a:ea typeface="+mn-ea"/>
        </a:defRPr>
      </a:lvl9pPr>
    </p:bodyStyle>
    <p:otherStyle>
      <a:defPPr>
        <a:defRPr lang="zh-TW"/>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bwMode="gray">
          <a:xfrm>
            <a:off x="165768" y="6329114"/>
            <a:ext cx="580769" cy="365125"/>
          </a:xfrm>
          <a:prstGeom prst="rect">
            <a:avLst/>
          </a:prstGeom>
        </p:spPr>
        <p:txBody>
          <a:bodyPr/>
          <a:lstStyle/>
          <a:p>
            <a:fld id="{3AB2DB24-5BB4-4F1B-973E-A10FA63DFB9A}" type="slidenum">
              <a:rPr lang="en-US" smtClean="0"/>
              <a:pPr/>
              <a:t>‹#›</a:t>
            </a:fld>
            <a:endParaRPr lang="en-US" dirty="0"/>
          </a:p>
        </p:txBody>
      </p:sp>
    </p:spTree>
    <p:extLst>
      <p:ext uri="{BB962C8B-B14F-4D97-AF65-F5344CB8AC3E}">
        <p14:creationId xmlns:p14="http://schemas.microsoft.com/office/powerpoint/2010/main" val="79453062"/>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 id="2147483995" r:id="rId12"/>
    <p:sldLayoutId id="2147483996" r:id="rId13"/>
    <p:sldLayoutId id="2147483997" r:id="rId14"/>
    <p:sldLayoutId id="2147483998" r:id="rId15"/>
    <p:sldLayoutId id="2147483999" r:id="rId16"/>
    <p:sldLayoutId id="2147484000" r:id="rId17"/>
    <p:sldLayoutId id="2147484001" r:id="rId18"/>
    <p:sldLayoutId id="2147484002" r:id="rId19"/>
    <p:sldLayoutId id="2147484003" r:id="rId20"/>
    <p:sldLayoutId id="2147484004" r:id="rId21"/>
    <p:sldLayoutId id="2147484005" r:id="rId22"/>
    <p:sldLayoutId id="2147484006" r:id="rId23"/>
  </p:sldLayoutIdLst>
  <p:hf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TW"/>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slide" Target="slide6.xml"/><Relationship Id="rId5" Type="http://schemas.openxmlformats.org/officeDocument/2006/relationships/slide" Target="slide9.xml"/><Relationship Id="rId4" Type="http://schemas.openxmlformats.org/officeDocument/2006/relationships/slide" Target="slide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 Target="slide2.xml"/><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2.xml"/><Relationship Id="rId7"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45" name="Rectangle 21">
            <a:extLst>
              <a:ext uri="{FF2B5EF4-FFF2-40B4-BE49-F238E27FC236}">
                <a16:creationId xmlns:a16="http://schemas.microsoft.com/office/drawing/2014/main" id="{D192C3A9-9248-4AD6-B2A6-28929F2AFEFE}"/>
              </a:ext>
            </a:extLst>
          </p:cNvPr>
          <p:cNvSpPr>
            <a:spLocks noChangeArrowheads="1"/>
          </p:cNvSpPr>
          <p:nvPr/>
        </p:nvSpPr>
        <p:spPr bwMode="auto">
          <a:xfrm>
            <a:off x="1929206" y="1202896"/>
            <a:ext cx="8051753" cy="1598220"/>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ctr">
            <a:spAutoFit/>
          </a:bodyPr>
          <a:lstStyle>
            <a:lvl1pPr algn="l" defTabSz="895350" eaLnBrk="0" hangingPunct="0">
              <a:defRPr sz="4000" b="1" u="sng">
                <a:solidFill>
                  <a:schemeClr val="tx1"/>
                </a:solidFill>
                <a:latin typeface="Arial" panose="020B0604020202020204" pitchFamily="34" charset="0"/>
                <a:ea typeface="新細明體" panose="02020500000000000000" pitchFamily="18" charset="-120"/>
              </a:defRPr>
            </a:lvl1pPr>
            <a:lvl2pPr marL="1117600" indent="-280988" algn="l" defTabSz="895350" eaLnBrk="0" hangingPunct="0">
              <a:defRPr sz="4000" b="1" u="sng">
                <a:solidFill>
                  <a:schemeClr val="tx1"/>
                </a:solidFill>
                <a:latin typeface="Arial" panose="020B0604020202020204" pitchFamily="34" charset="0"/>
                <a:ea typeface="新細明體" panose="02020500000000000000" pitchFamily="18" charset="-120"/>
              </a:defRPr>
            </a:lvl2pPr>
            <a:lvl3pPr marL="1527175" indent="-223838" algn="l" defTabSz="895350" eaLnBrk="0" hangingPunct="0">
              <a:defRPr sz="4000" b="1" u="sng">
                <a:solidFill>
                  <a:schemeClr val="tx1"/>
                </a:solidFill>
                <a:latin typeface="Arial" panose="020B0604020202020204" pitchFamily="34" charset="0"/>
                <a:ea typeface="新細明體" panose="02020500000000000000" pitchFamily="18" charset="-120"/>
              </a:defRPr>
            </a:lvl3pPr>
            <a:lvl4pPr marL="1938338" indent="-223838" algn="l" defTabSz="895350" eaLnBrk="0" hangingPunct="0">
              <a:defRPr sz="4000" b="1" u="sng">
                <a:solidFill>
                  <a:schemeClr val="tx1"/>
                </a:solidFill>
                <a:latin typeface="Arial" panose="020B0604020202020204" pitchFamily="34" charset="0"/>
                <a:ea typeface="新細明體" panose="02020500000000000000" pitchFamily="18" charset="-120"/>
              </a:defRPr>
            </a:lvl4pPr>
            <a:lvl5pPr marL="2349500" indent="-223838" algn="l" defTabSz="895350" eaLnBrk="0" hangingPunct="0">
              <a:defRPr sz="4000" b="1" u="sng">
                <a:solidFill>
                  <a:schemeClr val="tx1"/>
                </a:solidFill>
                <a:latin typeface="Arial" panose="020B0604020202020204" pitchFamily="34" charset="0"/>
                <a:ea typeface="新細明體" panose="02020500000000000000" pitchFamily="18" charset="-120"/>
              </a:defRPr>
            </a:lvl5pPr>
            <a:lvl6pPr marL="2806700" indent="-223838" defTabSz="895350" eaLnBrk="0" fontAlgn="base" hangingPunct="0">
              <a:spcBef>
                <a:spcPct val="0"/>
              </a:spcBef>
              <a:spcAft>
                <a:spcPct val="0"/>
              </a:spcAft>
              <a:defRPr sz="4000" b="1" u="sng">
                <a:solidFill>
                  <a:schemeClr val="tx1"/>
                </a:solidFill>
                <a:latin typeface="Arial" panose="020B0604020202020204" pitchFamily="34" charset="0"/>
                <a:ea typeface="新細明體" panose="02020500000000000000" pitchFamily="18" charset="-120"/>
              </a:defRPr>
            </a:lvl6pPr>
            <a:lvl7pPr marL="3263900" indent="-223838" defTabSz="895350" eaLnBrk="0" fontAlgn="base" hangingPunct="0">
              <a:spcBef>
                <a:spcPct val="0"/>
              </a:spcBef>
              <a:spcAft>
                <a:spcPct val="0"/>
              </a:spcAft>
              <a:defRPr sz="4000" b="1" u="sng">
                <a:solidFill>
                  <a:schemeClr val="tx1"/>
                </a:solidFill>
                <a:latin typeface="Arial" panose="020B0604020202020204" pitchFamily="34" charset="0"/>
                <a:ea typeface="新細明體" panose="02020500000000000000" pitchFamily="18" charset="-120"/>
              </a:defRPr>
            </a:lvl7pPr>
            <a:lvl8pPr marL="3721100" indent="-223838" defTabSz="895350" eaLnBrk="0" fontAlgn="base" hangingPunct="0">
              <a:spcBef>
                <a:spcPct val="0"/>
              </a:spcBef>
              <a:spcAft>
                <a:spcPct val="0"/>
              </a:spcAft>
              <a:defRPr sz="4000" b="1" u="sng">
                <a:solidFill>
                  <a:schemeClr val="tx1"/>
                </a:solidFill>
                <a:latin typeface="Arial" panose="020B0604020202020204" pitchFamily="34" charset="0"/>
                <a:ea typeface="新細明體" panose="02020500000000000000" pitchFamily="18" charset="-120"/>
              </a:defRPr>
            </a:lvl8pPr>
            <a:lvl9pPr marL="4178300" indent="-223838" defTabSz="895350" eaLnBrk="0" fontAlgn="base" hangingPunct="0">
              <a:spcBef>
                <a:spcPct val="0"/>
              </a:spcBef>
              <a:spcAft>
                <a:spcPct val="0"/>
              </a:spcAft>
              <a:defRPr sz="4000" b="1" u="sng">
                <a:solidFill>
                  <a:schemeClr val="tx1"/>
                </a:solidFill>
                <a:latin typeface="Arial" panose="020B0604020202020204" pitchFamily="34" charset="0"/>
                <a:ea typeface="新細明體" panose="02020500000000000000" pitchFamily="18" charset="-120"/>
              </a:defRPr>
            </a:lvl9pPr>
          </a:lstStyle>
          <a:p>
            <a:pPr algn="ctr" defTabSz="913526">
              <a:spcBef>
                <a:spcPct val="50000"/>
              </a:spcBef>
            </a:pPr>
            <a:r>
              <a:rPr lang="zh-TW" altLang="en-US" sz="6632" u="none" dirty="0">
                <a:solidFill>
                  <a:srgbClr val="000000"/>
                </a:solidFill>
                <a:effectLst>
                  <a:outerShdw blurRad="38100" dist="38100" dir="2700000" algn="tl">
                    <a:srgbClr val="C0C0C0"/>
                  </a:outerShdw>
                </a:effectLst>
                <a:ea typeface="微軟正黑體" panose="020B0604030504040204" pitchFamily="34" charset="-120"/>
                <a:cs typeface="+mn-cs"/>
              </a:rPr>
              <a:t> 國民旅遊 </a:t>
            </a:r>
            <a:r>
              <a:rPr lang="zh-TW" altLang="en-US" sz="9591" u="none" dirty="0">
                <a:solidFill>
                  <a:srgbClr val="CC0000"/>
                </a:solidFill>
                <a:effectLst>
                  <a:outerShdw blurRad="38100" dist="38100" dir="2700000" algn="tl">
                    <a:srgbClr val="C0C0C0"/>
                  </a:outerShdw>
                </a:effectLst>
                <a:ea typeface="微軟正黑體" panose="020B0604030504040204" pitchFamily="34" charset="-120"/>
                <a:cs typeface="+mn-cs"/>
              </a:rPr>
              <a:t>豐</a:t>
            </a:r>
            <a:r>
              <a:rPr lang="zh-TW" altLang="en-US" sz="6632" u="none" dirty="0">
                <a:solidFill>
                  <a:srgbClr val="000000"/>
                </a:solidFill>
                <a:effectLst>
                  <a:outerShdw blurRad="38100" dist="38100" dir="2700000" algn="tl">
                    <a:srgbClr val="C0C0C0"/>
                  </a:outerShdw>
                </a:effectLst>
                <a:ea typeface="微軟正黑體" panose="020B0604030504040204" pitchFamily="34" charset="-120"/>
                <a:cs typeface="+mn-cs"/>
              </a:rPr>
              <a:t>台灣！</a:t>
            </a:r>
            <a:endParaRPr lang="zh-TW" altLang="en-US" sz="6632" u="none" dirty="0">
              <a:solidFill>
                <a:prstClr val="black"/>
              </a:solidFill>
              <a:effectLst>
                <a:outerShdw blurRad="38100" dist="38100" dir="2700000" algn="tl">
                  <a:srgbClr val="C0C0C0"/>
                </a:outerShdw>
              </a:effectLst>
              <a:ea typeface="微軟正黑體" panose="020B0604030504040204" pitchFamily="34" charset="-120"/>
              <a:cs typeface="+mn-cs"/>
            </a:endParaRPr>
          </a:p>
        </p:txBody>
      </p:sp>
      <p:sp>
        <p:nvSpPr>
          <p:cNvPr id="25608" name="Text Box 8">
            <a:extLst>
              <a:ext uri="{FF2B5EF4-FFF2-40B4-BE49-F238E27FC236}">
                <a16:creationId xmlns:a16="http://schemas.microsoft.com/office/drawing/2014/main" id="{B976385F-D8F7-4B1C-B686-45F434A1CB2F}"/>
              </a:ext>
            </a:extLst>
          </p:cNvPr>
          <p:cNvSpPr txBox="1">
            <a:spLocks noChangeArrowheads="1"/>
          </p:cNvSpPr>
          <p:nvPr/>
        </p:nvSpPr>
        <p:spPr bwMode="auto">
          <a:xfrm>
            <a:off x="8771009" y="68031"/>
            <a:ext cx="1772001" cy="540927"/>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lgn="l" defTabSz="895350" eaLnBrk="0" hangingPunct="0">
              <a:defRPr sz="4000" b="1" u="sng">
                <a:solidFill>
                  <a:schemeClr val="tx1"/>
                </a:solidFill>
                <a:latin typeface="Arial" panose="020B0604020202020204" pitchFamily="34" charset="0"/>
                <a:ea typeface="新細明體" panose="02020500000000000000" pitchFamily="18" charset="-120"/>
              </a:defRPr>
            </a:lvl1pPr>
            <a:lvl2pPr marL="728663" indent="-280988" algn="l" defTabSz="895350" eaLnBrk="0" hangingPunct="0">
              <a:defRPr sz="4000" b="1" u="sng">
                <a:solidFill>
                  <a:schemeClr val="tx1"/>
                </a:solidFill>
                <a:latin typeface="Arial" panose="020B0604020202020204" pitchFamily="34" charset="0"/>
                <a:ea typeface="新細明體" panose="02020500000000000000" pitchFamily="18" charset="-120"/>
              </a:defRPr>
            </a:lvl2pPr>
            <a:lvl3pPr marL="1120775" indent="-225425" algn="l" defTabSz="895350" eaLnBrk="0" hangingPunct="0">
              <a:defRPr sz="4000" b="1" u="sng">
                <a:solidFill>
                  <a:schemeClr val="tx1"/>
                </a:solidFill>
                <a:latin typeface="Arial" panose="020B0604020202020204" pitchFamily="34" charset="0"/>
                <a:ea typeface="新細明體" panose="02020500000000000000" pitchFamily="18" charset="-120"/>
              </a:defRPr>
            </a:lvl3pPr>
            <a:lvl4pPr marL="1568450" indent="-223838" algn="l" defTabSz="895350" eaLnBrk="0" hangingPunct="0">
              <a:defRPr sz="4000" b="1" u="sng">
                <a:solidFill>
                  <a:schemeClr val="tx1"/>
                </a:solidFill>
                <a:latin typeface="Arial" panose="020B0604020202020204" pitchFamily="34" charset="0"/>
                <a:ea typeface="新細明體" panose="02020500000000000000" pitchFamily="18" charset="-120"/>
              </a:defRPr>
            </a:lvl4pPr>
            <a:lvl5pPr marL="2016125" indent="-223838" algn="l" defTabSz="895350" eaLnBrk="0" hangingPunct="0">
              <a:defRPr sz="4000" b="1" u="sng">
                <a:solidFill>
                  <a:schemeClr val="tx1"/>
                </a:solidFill>
                <a:latin typeface="Arial" panose="020B0604020202020204" pitchFamily="34" charset="0"/>
                <a:ea typeface="新細明體" panose="02020500000000000000" pitchFamily="18" charset="-120"/>
              </a:defRPr>
            </a:lvl5pPr>
            <a:lvl6pPr marL="2473325" indent="-223838" defTabSz="895350" eaLnBrk="0" fontAlgn="base" hangingPunct="0">
              <a:spcBef>
                <a:spcPct val="0"/>
              </a:spcBef>
              <a:spcAft>
                <a:spcPct val="0"/>
              </a:spcAft>
              <a:defRPr sz="4000" b="1" u="sng">
                <a:solidFill>
                  <a:schemeClr val="tx1"/>
                </a:solidFill>
                <a:latin typeface="Arial" panose="020B0604020202020204" pitchFamily="34" charset="0"/>
                <a:ea typeface="新細明體" panose="02020500000000000000" pitchFamily="18" charset="-120"/>
              </a:defRPr>
            </a:lvl6pPr>
            <a:lvl7pPr marL="2930525" indent="-223838" defTabSz="895350" eaLnBrk="0" fontAlgn="base" hangingPunct="0">
              <a:spcBef>
                <a:spcPct val="0"/>
              </a:spcBef>
              <a:spcAft>
                <a:spcPct val="0"/>
              </a:spcAft>
              <a:defRPr sz="4000" b="1" u="sng">
                <a:solidFill>
                  <a:schemeClr val="tx1"/>
                </a:solidFill>
                <a:latin typeface="Arial" panose="020B0604020202020204" pitchFamily="34" charset="0"/>
                <a:ea typeface="新細明體" panose="02020500000000000000" pitchFamily="18" charset="-120"/>
              </a:defRPr>
            </a:lvl7pPr>
            <a:lvl8pPr marL="3387725" indent="-223838" defTabSz="895350" eaLnBrk="0" fontAlgn="base" hangingPunct="0">
              <a:spcBef>
                <a:spcPct val="0"/>
              </a:spcBef>
              <a:spcAft>
                <a:spcPct val="0"/>
              </a:spcAft>
              <a:defRPr sz="4000" b="1" u="sng">
                <a:solidFill>
                  <a:schemeClr val="tx1"/>
                </a:solidFill>
                <a:latin typeface="Arial" panose="020B0604020202020204" pitchFamily="34" charset="0"/>
                <a:ea typeface="新細明體" panose="02020500000000000000" pitchFamily="18" charset="-120"/>
              </a:defRPr>
            </a:lvl8pPr>
            <a:lvl9pPr marL="3844925" indent="-223838" defTabSz="895350" eaLnBrk="0" fontAlgn="base" hangingPunct="0">
              <a:spcBef>
                <a:spcPct val="0"/>
              </a:spcBef>
              <a:spcAft>
                <a:spcPct val="0"/>
              </a:spcAft>
              <a:defRPr sz="4000" b="1" u="sng">
                <a:solidFill>
                  <a:schemeClr val="tx1"/>
                </a:solidFill>
                <a:latin typeface="Arial" panose="020B0604020202020204" pitchFamily="34" charset="0"/>
                <a:ea typeface="新細明體" panose="02020500000000000000" pitchFamily="18" charset="-120"/>
              </a:defRPr>
            </a:lvl9pPr>
          </a:lstStyle>
          <a:p>
            <a:pPr defTabSz="913526" eaLnBrk="1" hangingPunct="1">
              <a:spcBef>
                <a:spcPct val="50000"/>
              </a:spcBef>
            </a:pPr>
            <a:r>
              <a:rPr lang="zh-TW" altLang="en-US" sz="2857" u="none" dirty="0">
                <a:solidFill>
                  <a:prstClr val="white"/>
                </a:solidFill>
                <a:ea typeface="微軟正黑體" panose="020B0604030504040204" pitchFamily="34" charset="-120"/>
                <a:cs typeface="+mn-cs"/>
              </a:rPr>
              <a:t>產品概念</a:t>
            </a:r>
            <a:endParaRPr lang="zh-TW" altLang="en-US" sz="2857" u="none" dirty="0">
              <a:solidFill>
                <a:prstClr val="white"/>
              </a:solidFill>
              <a:latin typeface="微軟正黑體" panose="020B0604030504040204" pitchFamily="34" charset="-120"/>
              <a:ea typeface="微軟正黑體" panose="020B0604030504040204" pitchFamily="34" charset="-120"/>
              <a:cs typeface="+mn-cs"/>
            </a:endParaRPr>
          </a:p>
        </p:txBody>
      </p:sp>
      <p:sp>
        <p:nvSpPr>
          <p:cNvPr id="295942" name="Rectangle 6">
            <a:extLst>
              <a:ext uri="{FF2B5EF4-FFF2-40B4-BE49-F238E27FC236}">
                <a16:creationId xmlns:a16="http://schemas.microsoft.com/office/drawing/2014/main" id="{C874E194-F045-4BB4-B656-EC10D13400D6}"/>
              </a:ext>
            </a:extLst>
          </p:cNvPr>
          <p:cNvSpPr>
            <a:spLocks noChangeArrowheads="1"/>
          </p:cNvSpPr>
          <p:nvPr/>
        </p:nvSpPr>
        <p:spPr bwMode="auto">
          <a:xfrm>
            <a:off x="3143672" y="5301208"/>
            <a:ext cx="5827236" cy="940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defTabSz="932962" hangingPunct="1"/>
            <a:endParaRPr kumimoji="1" lang="en-US" altLang="zh-TW" sz="2755" b="1" dirty="0">
              <a:solidFill>
                <a:schemeClr val="accent2">
                  <a:lumMod val="50000"/>
                </a:schemeClr>
              </a:solidFill>
              <a:latin typeface="Times New Roman" panose="02020603050405020304" pitchFamily="18" charset="0"/>
              <a:ea typeface="微軟正黑體" panose="020B0604030504040204" pitchFamily="34" charset="-120"/>
              <a:cs typeface="+mn-cs"/>
            </a:endParaRPr>
          </a:p>
          <a:p>
            <a:pPr defTabSz="932962" hangingPunct="1"/>
            <a:r>
              <a:rPr kumimoji="1" lang="zh-TW" altLang="en-US" sz="2755" b="1" dirty="0">
                <a:solidFill>
                  <a:schemeClr val="accent2">
                    <a:lumMod val="50000"/>
                  </a:schemeClr>
                </a:solidFill>
                <a:latin typeface="Times New Roman" panose="02020603050405020304" pitchFamily="18" charset="0"/>
                <a:ea typeface="微軟正黑體" panose="020B0604030504040204" pitchFamily="34" charset="-120"/>
                <a:cs typeface="+mn-cs"/>
              </a:rPr>
              <a:t>一張走到哪、用到哪最便利的信用卡</a:t>
            </a:r>
          </a:p>
        </p:txBody>
      </p:sp>
      <p:pic>
        <p:nvPicPr>
          <p:cNvPr id="2" name="圖片 1">
            <a:extLst>
              <a:ext uri="{FF2B5EF4-FFF2-40B4-BE49-F238E27FC236}">
                <a16:creationId xmlns:a16="http://schemas.microsoft.com/office/drawing/2014/main" id="{59274803-7B05-4B54-9991-25FCF647AEB1}"/>
              </a:ext>
            </a:extLst>
          </p:cNvPr>
          <p:cNvPicPr>
            <a:picLocks noChangeAspect="1"/>
          </p:cNvPicPr>
          <p:nvPr/>
        </p:nvPicPr>
        <p:blipFill>
          <a:blip r:embed="rId3"/>
          <a:stretch>
            <a:fillRect/>
          </a:stretch>
        </p:blipFill>
        <p:spPr>
          <a:xfrm>
            <a:off x="4367808" y="2924944"/>
            <a:ext cx="3207095" cy="2031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70841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36F4D87-63F2-4A82-9741-023E3A267E8F}"/>
              </a:ext>
            </a:extLst>
          </p:cNvPr>
          <p:cNvSpPr>
            <a:spLocks noGrp="1"/>
          </p:cNvSpPr>
          <p:nvPr>
            <p:ph type="title" idx="4294967295"/>
          </p:nvPr>
        </p:nvSpPr>
        <p:spPr>
          <a:xfrm>
            <a:off x="263352" y="183994"/>
            <a:ext cx="8505825" cy="635000"/>
          </a:xfrm>
          <a:prstGeom prst="rect">
            <a:avLst/>
          </a:prstGeom>
        </p:spPr>
        <p:txBody>
          <a:bodyPr/>
          <a:lstStyle/>
          <a:p>
            <a:pPr>
              <a:defRPr/>
            </a:pPr>
            <a:r>
              <a:rPr lang="zh-TW" altLang="en-US" sz="3200" b="0" dirty="0">
                <a:solidFill>
                  <a:schemeClr val="tx1"/>
                </a:solidFill>
              </a:rPr>
              <a:t>數位帳戶介紹</a:t>
            </a:r>
            <a:r>
              <a:rPr lang="en-US" altLang="zh-TW" sz="3200" b="0" dirty="0">
                <a:solidFill>
                  <a:schemeClr val="tx1"/>
                </a:solidFill>
              </a:rPr>
              <a:t>-</a:t>
            </a:r>
            <a:r>
              <a:rPr lang="zh-TW" altLang="en-US" sz="3200" b="0" dirty="0">
                <a:solidFill>
                  <a:schemeClr val="tx1"/>
                </a:solidFill>
              </a:rPr>
              <a:t>高利活存</a:t>
            </a:r>
          </a:p>
        </p:txBody>
      </p:sp>
      <p:sp>
        <p:nvSpPr>
          <p:cNvPr id="3" name="矩形 2">
            <a:extLst>
              <a:ext uri="{FF2B5EF4-FFF2-40B4-BE49-F238E27FC236}">
                <a16:creationId xmlns:a16="http://schemas.microsoft.com/office/drawing/2014/main" id="{F019EB99-8531-4F37-8377-36A52580F13B}"/>
              </a:ext>
            </a:extLst>
          </p:cNvPr>
          <p:cNvSpPr/>
          <p:nvPr/>
        </p:nvSpPr>
        <p:spPr>
          <a:xfrm>
            <a:off x="1661949" y="4437112"/>
            <a:ext cx="11419202" cy="1746388"/>
          </a:xfrm>
          <a:prstGeom prst="rect">
            <a:avLst/>
          </a:prstGeom>
        </p:spPr>
        <p:txBody>
          <a:bodyPr>
            <a:spAutoFit/>
          </a:bodyPr>
          <a:lstStyle/>
          <a:p>
            <a:pPr marL="297469" indent="-297469" defTabSz="932962" eaLnBrk="0">
              <a:lnSpc>
                <a:spcPct val="150000"/>
              </a:lnSpc>
              <a:buFont typeface="Wingdings" panose="05000000000000000000" pitchFamily="2" charset="2"/>
              <a:buChar char="n"/>
              <a:defRPr/>
            </a:pPr>
            <a:r>
              <a:rPr lang="zh-TW" altLang="en-US" sz="1020" b="1" dirty="0">
                <a:solidFill>
                  <a:prstClr val="black"/>
                </a:solidFill>
                <a:latin typeface="微軟正黑體"/>
                <a:ea typeface="微軟正黑體"/>
                <a:cs typeface="+mn-cs"/>
              </a:rPr>
              <a:t>注意事項：</a:t>
            </a:r>
            <a:endParaRPr lang="en-US" altLang="zh-TW" sz="1020" b="1" dirty="0">
              <a:solidFill>
                <a:prstClr val="black"/>
              </a:solidFill>
              <a:latin typeface="微軟正黑體"/>
              <a:ea typeface="微軟正黑體"/>
              <a:cs typeface="+mn-cs"/>
            </a:endParaRPr>
          </a:p>
          <a:p>
            <a:pPr marL="186299" indent="-282597" defTabSz="932962" eaLnBrk="0">
              <a:lnSpc>
                <a:spcPct val="150000"/>
              </a:lnSpc>
              <a:buFont typeface="+mj-lt"/>
              <a:buAutoNum type="arabicParenR"/>
              <a:defRPr/>
            </a:pPr>
            <a:r>
              <a:rPr lang="zh-TW" altLang="en-US" sz="1020" b="1" dirty="0">
                <a:solidFill>
                  <a:prstClr val="black"/>
                </a:solidFill>
                <a:latin typeface="微軟正黑體"/>
                <a:ea typeface="微軟正黑體"/>
                <a:cs typeface="+mn-cs"/>
              </a:rPr>
              <a:t>專案期間：</a:t>
            </a:r>
            <a:r>
              <a:rPr lang="en-US" altLang="zh-TW" sz="1020" b="1" dirty="0">
                <a:solidFill>
                  <a:prstClr val="black"/>
                </a:solidFill>
                <a:latin typeface="微軟正黑體"/>
                <a:ea typeface="微軟正黑體"/>
                <a:cs typeface="+mn-cs"/>
              </a:rPr>
              <a:t>2019</a:t>
            </a:r>
            <a:r>
              <a:rPr lang="zh-TW" altLang="en-US" sz="1020" b="1" dirty="0">
                <a:solidFill>
                  <a:prstClr val="black"/>
                </a:solidFill>
                <a:latin typeface="微軟正黑體"/>
                <a:ea typeface="微軟正黑體"/>
                <a:cs typeface="+mn-cs"/>
              </a:rPr>
              <a:t>年</a:t>
            </a:r>
            <a:r>
              <a:rPr lang="en-US" altLang="zh-TW" sz="1020" b="1" dirty="0">
                <a:solidFill>
                  <a:prstClr val="black"/>
                </a:solidFill>
                <a:latin typeface="微軟正黑體"/>
                <a:ea typeface="微軟正黑體"/>
                <a:cs typeface="+mn-cs"/>
              </a:rPr>
              <a:t>6</a:t>
            </a:r>
            <a:r>
              <a:rPr lang="zh-TW" altLang="en-US" sz="1020" b="1" dirty="0">
                <a:solidFill>
                  <a:prstClr val="black"/>
                </a:solidFill>
                <a:latin typeface="微軟正黑體"/>
                <a:ea typeface="微軟正黑體"/>
                <a:cs typeface="+mn-cs"/>
              </a:rPr>
              <a:t>月</a:t>
            </a:r>
            <a:r>
              <a:rPr lang="en-US" altLang="zh-TW" sz="1020" b="1" dirty="0">
                <a:solidFill>
                  <a:prstClr val="black"/>
                </a:solidFill>
                <a:latin typeface="微軟正黑體"/>
                <a:ea typeface="微軟正黑體"/>
                <a:cs typeface="+mn-cs"/>
              </a:rPr>
              <a:t>17</a:t>
            </a:r>
            <a:r>
              <a:rPr lang="zh-TW" altLang="en-US" sz="1020" b="1" dirty="0">
                <a:solidFill>
                  <a:prstClr val="black"/>
                </a:solidFill>
                <a:latin typeface="微軟正黑體"/>
                <a:ea typeface="微軟正黑體"/>
                <a:cs typeface="+mn-cs"/>
              </a:rPr>
              <a:t>日至</a:t>
            </a:r>
            <a:r>
              <a:rPr lang="en-US" altLang="zh-TW" sz="1020" b="1" dirty="0">
                <a:solidFill>
                  <a:prstClr val="black"/>
                </a:solidFill>
                <a:latin typeface="微軟正黑體"/>
                <a:ea typeface="微軟正黑體"/>
                <a:cs typeface="+mn-cs"/>
              </a:rPr>
              <a:t>2020</a:t>
            </a:r>
            <a:r>
              <a:rPr lang="zh-TW" altLang="en-US" sz="1020" b="1" dirty="0">
                <a:solidFill>
                  <a:prstClr val="black"/>
                </a:solidFill>
                <a:latin typeface="微軟正黑體"/>
                <a:ea typeface="微軟正黑體"/>
                <a:cs typeface="+mn-cs"/>
              </a:rPr>
              <a:t>年</a:t>
            </a:r>
            <a:r>
              <a:rPr lang="en-US" altLang="zh-TW" sz="1020" b="1" dirty="0">
                <a:solidFill>
                  <a:prstClr val="black"/>
                </a:solidFill>
                <a:latin typeface="微軟正黑體"/>
                <a:ea typeface="微軟正黑體"/>
                <a:cs typeface="+mn-cs"/>
              </a:rPr>
              <a:t>6</a:t>
            </a:r>
            <a:r>
              <a:rPr lang="zh-TW" altLang="en-US" sz="1020" b="1" dirty="0">
                <a:solidFill>
                  <a:prstClr val="black"/>
                </a:solidFill>
                <a:latin typeface="微軟正黑體"/>
                <a:ea typeface="微軟正黑體"/>
                <a:cs typeface="+mn-cs"/>
              </a:rPr>
              <a:t>月</a:t>
            </a:r>
            <a:r>
              <a:rPr lang="en-US" altLang="zh-TW" sz="1020" b="1" dirty="0">
                <a:solidFill>
                  <a:prstClr val="black"/>
                </a:solidFill>
                <a:latin typeface="微軟正黑體"/>
                <a:ea typeface="微軟正黑體"/>
                <a:cs typeface="+mn-cs"/>
              </a:rPr>
              <a:t>30</a:t>
            </a:r>
            <a:r>
              <a:rPr lang="zh-TW" altLang="en-US" sz="1020" b="1" dirty="0">
                <a:solidFill>
                  <a:prstClr val="black"/>
                </a:solidFill>
                <a:latin typeface="微軟正黑體"/>
                <a:ea typeface="微軟正黑體"/>
                <a:cs typeface="+mn-cs"/>
              </a:rPr>
              <a:t>日止。</a:t>
            </a:r>
            <a:endParaRPr lang="en-US" altLang="zh-TW" sz="1020" b="1" dirty="0">
              <a:solidFill>
                <a:prstClr val="black"/>
              </a:solidFill>
              <a:latin typeface="微軟正黑體"/>
              <a:ea typeface="微軟正黑體"/>
              <a:cs typeface="+mn-cs"/>
            </a:endParaRPr>
          </a:p>
          <a:p>
            <a:pPr marL="186299" indent="-282597" defTabSz="932962" eaLnBrk="0">
              <a:lnSpc>
                <a:spcPct val="150000"/>
              </a:lnSpc>
              <a:buFont typeface="+mj-lt"/>
              <a:buAutoNum type="arabicParenR"/>
              <a:defRPr/>
            </a:pPr>
            <a:r>
              <a:rPr lang="zh-TW" altLang="en-US" sz="1020" b="1" dirty="0">
                <a:solidFill>
                  <a:prstClr val="black"/>
                </a:solidFill>
                <a:latin typeface="微軟正黑體"/>
                <a:ea typeface="微軟正黑體"/>
                <a:cs typeface="+mn-cs"/>
              </a:rPr>
              <a:t>數位臺幣活期儲蓄存款帳戶僅能適用一種利率專案活動，即不得享本行其他活期性存款專案內容優惠</a:t>
            </a:r>
            <a:r>
              <a:rPr lang="en-US" altLang="zh-TW" sz="1020" b="1" dirty="0">
                <a:solidFill>
                  <a:prstClr val="black"/>
                </a:solidFill>
                <a:latin typeface="微軟正黑體"/>
                <a:ea typeface="微軟正黑體"/>
                <a:cs typeface="+mn-cs"/>
              </a:rPr>
              <a:t>(</a:t>
            </a:r>
            <a:r>
              <a:rPr lang="zh-TW" altLang="en-US" sz="1020" b="1" dirty="0">
                <a:solidFill>
                  <a:prstClr val="black"/>
                </a:solidFill>
                <a:latin typeface="微軟正黑體"/>
                <a:ea typeface="微軟正黑體"/>
                <a:cs typeface="+mn-cs"/>
              </a:rPr>
              <a:t>如福利存款利率等</a:t>
            </a:r>
            <a:r>
              <a:rPr lang="en-US" altLang="zh-TW" sz="1020" b="1" dirty="0">
                <a:solidFill>
                  <a:prstClr val="black"/>
                </a:solidFill>
                <a:latin typeface="微軟正黑體"/>
                <a:ea typeface="微軟正黑體"/>
                <a:cs typeface="+mn-cs"/>
              </a:rPr>
              <a:t>)</a:t>
            </a:r>
            <a:r>
              <a:rPr lang="zh-TW" altLang="en-US" sz="1020" b="1" dirty="0">
                <a:solidFill>
                  <a:prstClr val="black"/>
                </a:solidFill>
                <a:latin typeface="微軟正黑體"/>
                <a:ea typeface="微軟正黑體"/>
                <a:cs typeface="+mn-cs"/>
              </a:rPr>
              <a:t>。</a:t>
            </a:r>
            <a:endParaRPr lang="en-US" altLang="zh-TW" sz="1020" b="1" dirty="0">
              <a:solidFill>
                <a:prstClr val="black"/>
              </a:solidFill>
              <a:latin typeface="微軟正黑體"/>
              <a:ea typeface="微軟正黑體"/>
              <a:cs typeface="+mn-cs"/>
            </a:endParaRPr>
          </a:p>
          <a:p>
            <a:pPr marL="186299" indent="-282597" defTabSz="932962" eaLnBrk="0">
              <a:lnSpc>
                <a:spcPct val="150000"/>
              </a:lnSpc>
              <a:buFont typeface="+mj-lt"/>
              <a:buAutoNum type="arabicParenR"/>
              <a:defRPr/>
            </a:pPr>
            <a:r>
              <a:rPr lang="zh-TW" altLang="en-US" sz="1020" b="1" dirty="0">
                <a:solidFill>
                  <a:prstClr val="black"/>
                </a:solidFill>
                <a:latin typeface="微軟正黑體"/>
                <a:ea typeface="微軟正黑體"/>
                <a:cs typeface="+mn-cs"/>
              </a:rPr>
              <a:t>本帳戶如轉換為一般存款帳戶，則不再享有數位存款帳戶專屬優惠。</a:t>
            </a:r>
            <a:endParaRPr lang="en-US" altLang="zh-TW" sz="1020" b="1" dirty="0">
              <a:solidFill>
                <a:prstClr val="black"/>
              </a:solidFill>
              <a:latin typeface="微軟正黑體"/>
              <a:ea typeface="微軟正黑體"/>
              <a:cs typeface="+mn-cs"/>
            </a:endParaRPr>
          </a:p>
          <a:p>
            <a:pPr marL="186299" indent="-282597" defTabSz="932962" eaLnBrk="0">
              <a:lnSpc>
                <a:spcPct val="150000"/>
              </a:lnSpc>
              <a:buFont typeface="+mj-lt"/>
              <a:buAutoNum type="arabicParenR"/>
              <a:defRPr/>
            </a:pPr>
            <a:r>
              <a:rPr lang="zh-TW" altLang="en-US" sz="1020" b="1" dirty="0">
                <a:solidFill>
                  <a:prstClr val="black"/>
                </a:solidFill>
                <a:latin typeface="微軟正黑體"/>
                <a:ea typeface="微軟正黑體"/>
                <a:cs typeface="+mn-cs"/>
              </a:rPr>
              <a:t>專案結束將回歸依本行活期儲蓄存款牌告利率計息。</a:t>
            </a:r>
            <a:endParaRPr lang="en-US" altLang="zh-TW" sz="1020" b="1" dirty="0">
              <a:solidFill>
                <a:prstClr val="black"/>
              </a:solidFill>
              <a:latin typeface="微軟正黑體"/>
              <a:ea typeface="微軟正黑體"/>
              <a:cs typeface="+mn-cs"/>
            </a:endParaRPr>
          </a:p>
          <a:p>
            <a:pPr marL="186299" indent="-282597" defTabSz="932962" eaLnBrk="0">
              <a:lnSpc>
                <a:spcPct val="150000"/>
              </a:lnSpc>
              <a:buFont typeface="+mj-lt"/>
              <a:buAutoNum type="arabicParenR"/>
              <a:defRPr/>
            </a:pPr>
            <a:r>
              <a:rPr lang="zh-TW" altLang="en-US" sz="1020" b="1" dirty="0">
                <a:solidFill>
                  <a:prstClr val="black"/>
                </a:solidFill>
                <a:latin typeface="微軟正黑體"/>
                <a:ea typeface="微軟正黑體"/>
                <a:cs typeface="+mn-cs"/>
              </a:rPr>
              <a:t>本行保留核准、變更及終止本專案活動之權利，調整後專案內容將於本行網站或營業單位公開場所揭示，其他未盡事宜，</a:t>
            </a:r>
            <a:endParaRPr lang="en-US" altLang="zh-TW" sz="1020" b="1" dirty="0">
              <a:solidFill>
                <a:prstClr val="black"/>
              </a:solidFill>
              <a:latin typeface="微軟正黑體"/>
              <a:ea typeface="微軟正黑體"/>
              <a:cs typeface="+mn-cs"/>
            </a:endParaRPr>
          </a:p>
          <a:p>
            <a:pPr defTabSz="932962" eaLnBrk="0">
              <a:lnSpc>
                <a:spcPct val="150000"/>
              </a:lnSpc>
              <a:defRPr/>
            </a:pPr>
            <a:r>
              <a:rPr lang="zh-TW" altLang="en-US" sz="1020" b="1" dirty="0">
                <a:solidFill>
                  <a:prstClr val="black"/>
                </a:solidFill>
                <a:latin typeface="微軟正黑體"/>
                <a:ea typeface="微軟正黑體"/>
                <a:cs typeface="+mn-cs"/>
              </a:rPr>
              <a:t>         悉依本行開立帳戶總約定書</a:t>
            </a:r>
            <a:r>
              <a:rPr lang="en-US" altLang="zh-TW" sz="1020" b="1" dirty="0">
                <a:solidFill>
                  <a:prstClr val="black"/>
                </a:solidFill>
                <a:latin typeface="微軟正黑體"/>
                <a:ea typeface="微軟正黑體"/>
                <a:cs typeface="+mn-cs"/>
              </a:rPr>
              <a:t>(</a:t>
            </a:r>
            <a:r>
              <a:rPr lang="zh-TW" altLang="en-US" sz="1020" b="1" dirty="0">
                <a:solidFill>
                  <a:prstClr val="black"/>
                </a:solidFill>
                <a:latin typeface="微軟正黑體"/>
                <a:ea typeface="微軟正黑體"/>
                <a:cs typeface="+mn-cs"/>
              </a:rPr>
              <a:t>含其變更或修訂</a:t>
            </a:r>
            <a:r>
              <a:rPr lang="en-US" altLang="zh-TW" sz="1020" b="1" dirty="0">
                <a:solidFill>
                  <a:prstClr val="black"/>
                </a:solidFill>
                <a:latin typeface="微軟正黑體"/>
                <a:ea typeface="微軟正黑體"/>
                <a:cs typeface="+mn-cs"/>
              </a:rPr>
              <a:t>)</a:t>
            </a:r>
            <a:r>
              <a:rPr lang="zh-TW" altLang="en-US" sz="1020" b="1" dirty="0">
                <a:solidFill>
                  <a:prstClr val="black"/>
                </a:solidFill>
                <a:latin typeface="微軟正黑體"/>
                <a:ea typeface="微軟正黑體"/>
                <a:cs typeface="+mn-cs"/>
              </a:rPr>
              <a:t>相關約定辦理。</a:t>
            </a:r>
            <a:endParaRPr lang="en-US" altLang="zh-TW" sz="1020" b="1" dirty="0">
              <a:solidFill>
                <a:prstClr val="black"/>
              </a:solidFill>
              <a:latin typeface="微軟正黑體"/>
              <a:ea typeface="微軟正黑體"/>
              <a:cs typeface="+mn-cs"/>
            </a:endParaRPr>
          </a:p>
        </p:txBody>
      </p:sp>
      <p:graphicFrame>
        <p:nvGraphicFramePr>
          <p:cNvPr id="4" name="表格 3">
            <a:extLst>
              <a:ext uri="{FF2B5EF4-FFF2-40B4-BE49-F238E27FC236}">
                <a16:creationId xmlns:a16="http://schemas.microsoft.com/office/drawing/2014/main" id="{6FF247C4-7627-4238-83A5-1AA9987F7B27}"/>
              </a:ext>
            </a:extLst>
          </p:cNvPr>
          <p:cNvGraphicFramePr>
            <a:graphicFrameLocks noGrp="1"/>
          </p:cNvGraphicFramePr>
          <p:nvPr/>
        </p:nvGraphicFramePr>
        <p:xfrm>
          <a:off x="6349491" y="937834"/>
          <a:ext cx="4180561" cy="3062938"/>
        </p:xfrm>
        <a:graphic>
          <a:graphicData uri="http://schemas.openxmlformats.org/drawingml/2006/table">
            <a:tbl>
              <a:tblPr firstRow="1" firstCol="1" bandRow="1">
                <a:tableStyleId>{72833802-FEF1-4C79-8D5D-14CF1EAF98D9}</a:tableStyleId>
              </a:tblPr>
              <a:tblGrid>
                <a:gridCol w="2761368">
                  <a:extLst>
                    <a:ext uri="{9D8B030D-6E8A-4147-A177-3AD203B41FA5}">
                      <a16:colId xmlns:a16="http://schemas.microsoft.com/office/drawing/2014/main" val="2119824009"/>
                    </a:ext>
                  </a:extLst>
                </a:gridCol>
                <a:gridCol w="1419193">
                  <a:extLst>
                    <a:ext uri="{9D8B030D-6E8A-4147-A177-3AD203B41FA5}">
                      <a16:colId xmlns:a16="http://schemas.microsoft.com/office/drawing/2014/main" val="3138136660"/>
                    </a:ext>
                  </a:extLst>
                </a:gridCol>
              </a:tblGrid>
              <a:tr h="609311">
                <a:tc>
                  <a:txBody>
                    <a:bodyPr/>
                    <a:lstStyle/>
                    <a:p>
                      <a:pPr marL="66675" indent="-135255" algn="ctr">
                        <a:spcAft>
                          <a:spcPts val="0"/>
                        </a:spcAft>
                      </a:pPr>
                      <a:r>
                        <a:rPr lang="zh-TW" sz="1400" kern="100" dirty="0">
                          <a:effectLst/>
                          <a:latin typeface="+mj-ea"/>
                          <a:ea typeface="+mj-ea"/>
                        </a:rPr>
                        <a:t>數位存款帳戶級距</a:t>
                      </a:r>
                      <a:r>
                        <a:rPr lang="en-US" sz="1400" kern="100" dirty="0">
                          <a:effectLst/>
                          <a:latin typeface="+mj-ea"/>
                          <a:ea typeface="+mj-ea"/>
                        </a:rPr>
                        <a:t>(</a:t>
                      </a:r>
                      <a:r>
                        <a:rPr lang="zh-TW" sz="1400" kern="100" dirty="0">
                          <a:effectLst/>
                          <a:latin typeface="+mj-ea"/>
                          <a:ea typeface="+mj-ea"/>
                        </a:rPr>
                        <a:t>新臺幣</a:t>
                      </a:r>
                      <a:r>
                        <a:rPr lang="en-US" sz="1400" kern="100" dirty="0">
                          <a:effectLst/>
                          <a:latin typeface="+mj-ea"/>
                          <a:ea typeface="+mj-ea"/>
                        </a:rPr>
                        <a:t>)</a:t>
                      </a:r>
                      <a:endParaRPr lang="zh-TW" sz="1400" kern="100" dirty="0">
                        <a:effectLst/>
                        <a:latin typeface="+mj-ea"/>
                        <a:ea typeface="+mj-ea"/>
                        <a:cs typeface="Times New Roman" panose="02020603050405020304" pitchFamily="18" charset="0"/>
                      </a:endParaRPr>
                    </a:p>
                  </a:txBody>
                  <a:tcPr marL="9914" marR="9914" marT="9913" marB="0" anchor="ctr">
                    <a:solidFill>
                      <a:srgbClr val="C9A85F"/>
                    </a:solidFill>
                  </a:tcPr>
                </a:tc>
                <a:tc>
                  <a:txBody>
                    <a:bodyPr/>
                    <a:lstStyle/>
                    <a:p>
                      <a:pPr marL="36830" algn="ctr">
                        <a:spcAft>
                          <a:spcPts val="0"/>
                        </a:spcAft>
                      </a:pPr>
                      <a:r>
                        <a:rPr lang="zh-TW" sz="1400" kern="100" dirty="0">
                          <a:effectLst/>
                          <a:latin typeface="+mj-ea"/>
                          <a:ea typeface="+mj-ea"/>
                        </a:rPr>
                        <a:t>優惠利率</a:t>
                      </a:r>
                      <a:endParaRPr lang="zh-TW" sz="1400" kern="100" dirty="0">
                        <a:effectLst/>
                        <a:latin typeface="+mj-ea"/>
                        <a:ea typeface="+mj-ea"/>
                        <a:cs typeface="Times New Roman" panose="02020603050405020304" pitchFamily="18" charset="0"/>
                      </a:endParaRPr>
                    </a:p>
                  </a:txBody>
                  <a:tcPr marL="9914" marR="9914" marT="9913" marB="0" anchor="ctr">
                    <a:solidFill>
                      <a:srgbClr val="C9A85F"/>
                    </a:solidFill>
                  </a:tcPr>
                </a:tc>
                <a:extLst>
                  <a:ext uri="{0D108BD9-81ED-4DB2-BD59-A6C34878D82A}">
                    <a16:rowId xmlns:a16="http://schemas.microsoft.com/office/drawing/2014/main" val="852348131"/>
                  </a:ext>
                </a:extLst>
              </a:tr>
              <a:tr h="772482">
                <a:tc>
                  <a:txBody>
                    <a:bodyPr/>
                    <a:lstStyle/>
                    <a:p>
                      <a:pPr marL="66675" indent="-135255" algn="ctr">
                        <a:spcAft>
                          <a:spcPts val="0"/>
                        </a:spcAft>
                      </a:pPr>
                      <a:r>
                        <a:rPr lang="en-US" sz="1400" kern="100" dirty="0">
                          <a:effectLst/>
                          <a:latin typeface="+mj-ea"/>
                          <a:ea typeface="+mj-ea"/>
                        </a:rPr>
                        <a:t>1</a:t>
                      </a:r>
                      <a:r>
                        <a:rPr lang="zh-TW" sz="1400" kern="100" dirty="0">
                          <a:effectLst/>
                          <a:latin typeface="+mj-ea"/>
                          <a:ea typeface="+mj-ea"/>
                        </a:rPr>
                        <a:t>元</a:t>
                      </a:r>
                      <a:r>
                        <a:rPr lang="en-US" sz="1400" kern="100" dirty="0">
                          <a:effectLst/>
                          <a:latin typeface="+mj-ea"/>
                          <a:ea typeface="+mj-ea"/>
                        </a:rPr>
                        <a:t>~1,000,000</a:t>
                      </a:r>
                      <a:r>
                        <a:rPr lang="zh-TW" sz="1400" kern="100" dirty="0">
                          <a:effectLst/>
                          <a:latin typeface="+mj-ea"/>
                          <a:ea typeface="+mj-ea"/>
                        </a:rPr>
                        <a:t>元</a:t>
                      </a:r>
                      <a:r>
                        <a:rPr lang="en-US" sz="1400" kern="100" dirty="0">
                          <a:effectLst/>
                          <a:latin typeface="+mj-ea"/>
                          <a:ea typeface="+mj-ea"/>
                        </a:rPr>
                        <a:t>(</a:t>
                      </a:r>
                      <a:r>
                        <a:rPr lang="zh-TW" sz="1400" kern="100" dirty="0">
                          <a:effectLst/>
                          <a:latin typeface="+mj-ea"/>
                          <a:ea typeface="+mj-ea"/>
                        </a:rPr>
                        <a:t>含</a:t>
                      </a:r>
                      <a:r>
                        <a:rPr lang="en-US" sz="1400" kern="100" dirty="0">
                          <a:effectLst/>
                          <a:latin typeface="+mj-ea"/>
                          <a:ea typeface="+mj-ea"/>
                        </a:rPr>
                        <a:t>)</a:t>
                      </a:r>
                      <a:endParaRPr lang="zh-TW" sz="1400" kern="100" dirty="0">
                        <a:effectLst/>
                        <a:latin typeface="+mj-ea"/>
                        <a:ea typeface="+mj-ea"/>
                        <a:cs typeface="Times New Roman" panose="02020603050405020304" pitchFamily="18" charset="0"/>
                      </a:endParaRPr>
                    </a:p>
                  </a:txBody>
                  <a:tcPr marL="72710" marR="72710" marT="9913" marB="0" anchor="ctr"/>
                </a:tc>
                <a:tc>
                  <a:txBody>
                    <a:bodyPr/>
                    <a:lstStyle/>
                    <a:p>
                      <a:pPr marL="305435" indent="-377190" algn="ctr">
                        <a:spcAft>
                          <a:spcPts val="0"/>
                        </a:spcAft>
                      </a:pPr>
                      <a:r>
                        <a:rPr lang="en-US" sz="1400" kern="100" dirty="0">
                          <a:effectLst/>
                          <a:latin typeface="+mj-ea"/>
                          <a:ea typeface="+mj-ea"/>
                        </a:rPr>
                        <a:t>1.10%</a:t>
                      </a:r>
                      <a:endParaRPr lang="zh-TW" sz="1400" kern="100" dirty="0">
                        <a:effectLst/>
                        <a:latin typeface="+mj-ea"/>
                        <a:ea typeface="+mj-ea"/>
                        <a:cs typeface="Times New Roman" panose="02020603050405020304" pitchFamily="18" charset="0"/>
                      </a:endParaRPr>
                    </a:p>
                  </a:txBody>
                  <a:tcPr marL="72710" marR="72710" marT="9913" marB="0" anchor="ctr"/>
                </a:tc>
                <a:extLst>
                  <a:ext uri="{0D108BD9-81ED-4DB2-BD59-A6C34878D82A}">
                    <a16:rowId xmlns:a16="http://schemas.microsoft.com/office/drawing/2014/main" val="4233556118"/>
                  </a:ext>
                </a:extLst>
              </a:tr>
              <a:tr h="772482">
                <a:tc>
                  <a:txBody>
                    <a:bodyPr/>
                    <a:lstStyle/>
                    <a:p>
                      <a:pPr marL="66675" indent="-135255" algn="ctr">
                        <a:spcAft>
                          <a:spcPts val="0"/>
                        </a:spcAft>
                      </a:pPr>
                      <a:r>
                        <a:rPr lang="en-US" sz="1400" kern="100" dirty="0">
                          <a:effectLst/>
                          <a:latin typeface="+mj-ea"/>
                          <a:ea typeface="+mj-ea"/>
                        </a:rPr>
                        <a:t>1,000,001</a:t>
                      </a:r>
                      <a:r>
                        <a:rPr lang="zh-TW" sz="1400" kern="100" dirty="0">
                          <a:effectLst/>
                          <a:latin typeface="+mj-ea"/>
                          <a:ea typeface="+mj-ea"/>
                        </a:rPr>
                        <a:t>元</a:t>
                      </a:r>
                      <a:r>
                        <a:rPr lang="en-US" sz="1400" kern="100" dirty="0">
                          <a:effectLst/>
                          <a:latin typeface="+mj-ea"/>
                          <a:ea typeface="+mj-ea"/>
                        </a:rPr>
                        <a:t>~2,000,000</a:t>
                      </a:r>
                      <a:r>
                        <a:rPr lang="zh-TW" sz="1400" kern="100" dirty="0">
                          <a:effectLst/>
                          <a:latin typeface="+mj-ea"/>
                          <a:ea typeface="+mj-ea"/>
                        </a:rPr>
                        <a:t>元</a:t>
                      </a:r>
                      <a:r>
                        <a:rPr lang="en-US" sz="1400" kern="100" dirty="0">
                          <a:effectLst/>
                          <a:latin typeface="+mj-ea"/>
                          <a:ea typeface="+mj-ea"/>
                        </a:rPr>
                        <a:t>(</a:t>
                      </a:r>
                      <a:r>
                        <a:rPr lang="zh-TW" sz="1400" kern="100" dirty="0">
                          <a:effectLst/>
                          <a:latin typeface="+mj-ea"/>
                          <a:ea typeface="+mj-ea"/>
                        </a:rPr>
                        <a:t>含</a:t>
                      </a:r>
                      <a:r>
                        <a:rPr lang="en-US" sz="1400" kern="100" dirty="0">
                          <a:effectLst/>
                          <a:latin typeface="+mj-ea"/>
                          <a:ea typeface="+mj-ea"/>
                        </a:rPr>
                        <a:t>)</a:t>
                      </a:r>
                      <a:endParaRPr lang="zh-TW" sz="1400" kern="100" dirty="0">
                        <a:effectLst/>
                        <a:latin typeface="+mj-ea"/>
                        <a:ea typeface="+mj-ea"/>
                        <a:cs typeface="Times New Roman" panose="02020603050405020304" pitchFamily="18" charset="0"/>
                      </a:endParaRPr>
                    </a:p>
                  </a:txBody>
                  <a:tcPr marL="72710" marR="72710" marT="9913" marB="0" anchor="ctr"/>
                </a:tc>
                <a:tc>
                  <a:txBody>
                    <a:bodyPr/>
                    <a:lstStyle/>
                    <a:p>
                      <a:pPr marL="305435" indent="-377190" algn="ctr">
                        <a:spcAft>
                          <a:spcPts val="0"/>
                        </a:spcAft>
                      </a:pPr>
                      <a:r>
                        <a:rPr lang="en-US" sz="1400" kern="100" dirty="0">
                          <a:effectLst/>
                          <a:latin typeface="+mj-ea"/>
                          <a:ea typeface="+mj-ea"/>
                        </a:rPr>
                        <a:t>0.45%</a:t>
                      </a:r>
                      <a:endParaRPr lang="zh-TW" sz="1400" kern="100" dirty="0">
                        <a:effectLst/>
                        <a:latin typeface="+mj-ea"/>
                        <a:ea typeface="+mj-ea"/>
                        <a:cs typeface="Times New Roman" panose="02020603050405020304" pitchFamily="18" charset="0"/>
                      </a:endParaRPr>
                    </a:p>
                  </a:txBody>
                  <a:tcPr marL="72710" marR="72710" marT="9913" marB="0" anchor="ctr"/>
                </a:tc>
                <a:extLst>
                  <a:ext uri="{0D108BD9-81ED-4DB2-BD59-A6C34878D82A}">
                    <a16:rowId xmlns:a16="http://schemas.microsoft.com/office/drawing/2014/main" val="2477566990"/>
                  </a:ext>
                </a:extLst>
              </a:tr>
              <a:tr h="908663">
                <a:tc>
                  <a:txBody>
                    <a:bodyPr/>
                    <a:lstStyle/>
                    <a:p>
                      <a:pPr marL="66675" indent="-135255" algn="ctr">
                        <a:spcAft>
                          <a:spcPts val="0"/>
                        </a:spcAft>
                      </a:pPr>
                      <a:r>
                        <a:rPr lang="en-US" sz="1400" kern="100" dirty="0">
                          <a:effectLst/>
                          <a:latin typeface="+mj-ea"/>
                          <a:ea typeface="+mj-ea"/>
                        </a:rPr>
                        <a:t>2,000,000</a:t>
                      </a:r>
                      <a:r>
                        <a:rPr lang="zh-TW" sz="1400" kern="100" dirty="0">
                          <a:effectLst/>
                          <a:latin typeface="+mj-ea"/>
                          <a:ea typeface="+mj-ea"/>
                        </a:rPr>
                        <a:t>元以上</a:t>
                      </a:r>
                      <a:endParaRPr lang="zh-TW" sz="1400" kern="100" dirty="0">
                        <a:effectLst/>
                        <a:latin typeface="+mj-ea"/>
                        <a:ea typeface="+mj-ea"/>
                        <a:cs typeface="Times New Roman" panose="02020603050405020304" pitchFamily="18" charset="0"/>
                      </a:endParaRPr>
                    </a:p>
                  </a:txBody>
                  <a:tcPr marL="72710" marR="72710" marT="9913" marB="0" anchor="ctr"/>
                </a:tc>
                <a:tc>
                  <a:txBody>
                    <a:bodyPr/>
                    <a:lstStyle/>
                    <a:p>
                      <a:pPr marL="66675" indent="-135255" algn="ctr">
                        <a:spcAft>
                          <a:spcPts val="0"/>
                        </a:spcAft>
                      </a:pPr>
                      <a:r>
                        <a:rPr lang="zh-TW" sz="1400" kern="100" dirty="0">
                          <a:effectLst/>
                          <a:latin typeface="+mj-ea"/>
                          <a:ea typeface="+mj-ea"/>
                        </a:rPr>
                        <a:t>一般活期儲蓄存款牌告利率</a:t>
                      </a:r>
                      <a:endParaRPr lang="zh-TW" sz="1400" kern="100" dirty="0">
                        <a:effectLst/>
                        <a:latin typeface="+mj-ea"/>
                        <a:ea typeface="+mj-ea"/>
                        <a:cs typeface="Times New Roman" panose="02020603050405020304" pitchFamily="18" charset="0"/>
                      </a:endParaRPr>
                    </a:p>
                  </a:txBody>
                  <a:tcPr marL="72710" marR="72710" marT="9913" marB="0" anchor="ctr"/>
                </a:tc>
                <a:extLst>
                  <a:ext uri="{0D108BD9-81ED-4DB2-BD59-A6C34878D82A}">
                    <a16:rowId xmlns:a16="http://schemas.microsoft.com/office/drawing/2014/main" val="1526547603"/>
                  </a:ext>
                </a:extLst>
              </a:tr>
            </a:tbl>
          </a:graphicData>
        </a:graphic>
      </p:graphicFrame>
      <p:pic>
        <p:nvPicPr>
          <p:cNvPr id="9236" name="圖片 4" descr="一張含有 文字 的圖片&#10;&#10;描述是以高可信度產生">
            <a:extLst>
              <a:ext uri="{FF2B5EF4-FFF2-40B4-BE49-F238E27FC236}">
                <a16:creationId xmlns:a16="http://schemas.microsoft.com/office/drawing/2014/main" id="{AD583C97-5004-4173-9531-083D537E3B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34" t="15923" r="10085" b="56732"/>
          <a:stretch>
            <a:fillRect/>
          </a:stretch>
        </p:blipFill>
        <p:spPr bwMode="auto">
          <a:xfrm>
            <a:off x="1661949" y="923255"/>
            <a:ext cx="4687542" cy="3239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a:extLst>
              <a:ext uri="{FF2B5EF4-FFF2-40B4-BE49-F238E27FC236}">
                <a16:creationId xmlns:a16="http://schemas.microsoft.com/office/drawing/2014/main" id="{9D47FDAB-C79C-492F-88B4-0CFF7954DD54}"/>
              </a:ext>
            </a:extLst>
          </p:cNvPr>
          <p:cNvSpPr/>
          <p:nvPr/>
        </p:nvSpPr>
        <p:spPr>
          <a:xfrm>
            <a:off x="1919536" y="6304674"/>
            <a:ext cx="7704856" cy="369332"/>
          </a:xfrm>
          <a:prstGeom prst="rect">
            <a:avLst/>
          </a:prstGeom>
        </p:spPr>
        <p:txBody>
          <a:bodyPr wrap="square">
            <a:spAutoFit/>
          </a:bodyPr>
          <a:lstStyle/>
          <a:p>
            <a:r>
              <a:rPr lang="zh-TW" altLang="en-US" dirty="0">
                <a:solidFill>
                  <a:schemeClr val="tx1"/>
                </a:solidFill>
              </a:rPr>
              <a:t>上述優惠如有變動依本行公告為準，相關注意事項詳見永豐銀行官網</a:t>
            </a:r>
          </a:p>
        </p:txBody>
      </p:sp>
    </p:spTree>
    <p:extLst>
      <p:ext uri="{BB962C8B-B14F-4D97-AF65-F5344CB8AC3E}">
        <p14:creationId xmlns:p14="http://schemas.microsoft.com/office/powerpoint/2010/main" val="150120302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8B220BB-E6BB-4556-9A87-CAE525C1CB67}"/>
              </a:ext>
            </a:extLst>
          </p:cNvPr>
          <p:cNvSpPr>
            <a:spLocks noGrp="1"/>
          </p:cNvSpPr>
          <p:nvPr>
            <p:ph type="title" idx="4294967295"/>
          </p:nvPr>
        </p:nvSpPr>
        <p:spPr>
          <a:xfrm>
            <a:off x="0" y="150813"/>
            <a:ext cx="8505825" cy="635000"/>
          </a:xfrm>
          <a:prstGeom prst="rect">
            <a:avLst/>
          </a:prstGeom>
        </p:spPr>
        <p:txBody>
          <a:bodyPr/>
          <a:lstStyle/>
          <a:p>
            <a:pPr algn="l">
              <a:defRPr/>
            </a:pPr>
            <a:r>
              <a:rPr lang="zh-TW" altLang="en-US" sz="3200" dirty="0">
                <a:latin typeface="微軟正黑體" panose="020B0604030504040204" pitchFamily="34" charset="-120"/>
                <a:ea typeface="微軟正黑體" panose="020B0604030504040204" pitchFamily="34" charset="-120"/>
              </a:rPr>
              <a:t>數位帳戶介紹</a:t>
            </a:r>
            <a:r>
              <a:rPr lang="en-US" altLang="zh-TW" sz="3200" dirty="0">
                <a:latin typeface="微軟正黑體" panose="020B0604030504040204" pitchFamily="34" charset="-120"/>
                <a:ea typeface="微軟正黑體" panose="020B0604030504040204" pitchFamily="34" charset="-120"/>
              </a:rPr>
              <a:t>-</a:t>
            </a:r>
            <a:r>
              <a:rPr lang="zh-TW" altLang="en-US" sz="3200" dirty="0">
                <a:latin typeface="微軟正黑體" panose="020B0604030504040204" pitchFamily="34" charset="-120"/>
                <a:ea typeface="微軟正黑體" panose="020B0604030504040204" pitchFamily="34" charset="-120"/>
              </a:rPr>
              <a:t>跨轉跨提</a:t>
            </a:r>
          </a:p>
        </p:txBody>
      </p:sp>
      <p:sp>
        <p:nvSpPr>
          <p:cNvPr id="3" name="矩形 2">
            <a:extLst>
              <a:ext uri="{FF2B5EF4-FFF2-40B4-BE49-F238E27FC236}">
                <a16:creationId xmlns:a16="http://schemas.microsoft.com/office/drawing/2014/main" id="{EAF9D13F-F37B-493D-945B-17F77290DAA3}"/>
              </a:ext>
            </a:extLst>
          </p:cNvPr>
          <p:cNvSpPr/>
          <p:nvPr/>
        </p:nvSpPr>
        <p:spPr>
          <a:xfrm>
            <a:off x="407368" y="3054593"/>
            <a:ext cx="5400600" cy="3429016"/>
          </a:xfrm>
          <a:prstGeom prst="rect">
            <a:avLst/>
          </a:prstGeom>
        </p:spPr>
        <p:txBody>
          <a:bodyPr wrap="square">
            <a:spAutoFit/>
          </a:bodyPr>
          <a:lstStyle/>
          <a:p>
            <a:pPr marL="9469" defTabSz="932962" eaLnBrk="0">
              <a:lnSpc>
                <a:spcPct val="150000"/>
              </a:lnSpc>
              <a:defRPr/>
            </a:pPr>
            <a:r>
              <a:rPr lang="zh-TW" altLang="en-US" b="1" dirty="0">
                <a:solidFill>
                  <a:prstClr val="black"/>
                </a:solidFill>
                <a:latin typeface="微軟正黑體"/>
                <a:ea typeface="微軟正黑體"/>
                <a:cs typeface="+mn-cs"/>
              </a:rPr>
              <a:t>專案期間內，數位臺幣活期儲蓄存款帳戶</a:t>
            </a:r>
            <a:r>
              <a:rPr lang="zh-TW" altLang="en-US" b="1" dirty="0">
                <a:solidFill>
                  <a:srgbClr val="FF0000"/>
                </a:solidFill>
                <a:latin typeface="微軟正黑體"/>
                <a:ea typeface="微軟正黑體"/>
                <a:cs typeface="+mn-cs"/>
              </a:rPr>
              <a:t>每月享有</a:t>
            </a:r>
            <a:r>
              <a:rPr lang="en-US" altLang="zh-TW" b="1" dirty="0">
                <a:solidFill>
                  <a:srgbClr val="FF0000"/>
                </a:solidFill>
                <a:latin typeface="微軟正黑體"/>
                <a:ea typeface="微軟正黑體"/>
                <a:cs typeface="+mn-cs"/>
              </a:rPr>
              <a:t>16</a:t>
            </a:r>
            <a:r>
              <a:rPr lang="zh-TW" altLang="en-US" b="1" dirty="0">
                <a:solidFill>
                  <a:srgbClr val="FF0000"/>
                </a:solidFill>
                <a:latin typeface="微軟正黑體"/>
                <a:ea typeface="微軟正黑體"/>
                <a:cs typeface="+mn-cs"/>
              </a:rPr>
              <a:t>次自動化設備手續費優惠減免</a:t>
            </a:r>
            <a:r>
              <a:rPr lang="zh-TW" altLang="en-US" b="1" dirty="0">
                <a:solidFill>
                  <a:prstClr val="black"/>
                </a:solidFill>
                <a:latin typeface="微軟正黑體"/>
                <a:ea typeface="微軟正黑體"/>
                <a:cs typeface="+mn-cs"/>
              </a:rPr>
              <a:t>，每月優惠減免次數期間為當月</a:t>
            </a:r>
            <a:r>
              <a:rPr lang="en-US" altLang="zh-TW" b="1" dirty="0">
                <a:solidFill>
                  <a:prstClr val="black"/>
                </a:solidFill>
                <a:latin typeface="微軟正黑體"/>
                <a:ea typeface="微軟正黑體"/>
                <a:cs typeface="+mn-cs"/>
              </a:rPr>
              <a:t>16</a:t>
            </a:r>
            <a:r>
              <a:rPr lang="zh-TW" altLang="en-US" b="1" dirty="0">
                <a:solidFill>
                  <a:prstClr val="black"/>
                </a:solidFill>
                <a:latin typeface="微軟正黑體"/>
                <a:ea typeface="微軟正黑體"/>
                <a:cs typeface="+mn-cs"/>
              </a:rPr>
              <a:t>日</a:t>
            </a:r>
            <a:r>
              <a:rPr lang="en-US" altLang="zh-TW" b="1" dirty="0">
                <a:solidFill>
                  <a:prstClr val="black"/>
                </a:solidFill>
                <a:latin typeface="微軟正黑體"/>
                <a:ea typeface="微軟正黑體"/>
                <a:cs typeface="+mn-cs"/>
              </a:rPr>
              <a:t>~</a:t>
            </a:r>
            <a:r>
              <a:rPr lang="zh-TW" altLang="en-US" b="1" dirty="0">
                <a:solidFill>
                  <a:prstClr val="black"/>
                </a:solidFill>
                <a:latin typeface="微軟正黑體"/>
                <a:ea typeface="微軟正黑體"/>
                <a:cs typeface="+mn-cs"/>
              </a:rPr>
              <a:t>次月</a:t>
            </a:r>
            <a:r>
              <a:rPr lang="en-US" altLang="zh-TW" b="1" dirty="0">
                <a:solidFill>
                  <a:prstClr val="black"/>
                </a:solidFill>
                <a:latin typeface="微軟正黑體"/>
                <a:ea typeface="微軟正黑體"/>
                <a:cs typeface="+mn-cs"/>
              </a:rPr>
              <a:t>15</a:t>
            </a:r>
            <a:r>
              <a:rPr lang="zh-TW" altLang="en-US" b="1" dirty="0">
                <a:solidFill>
                  <a:prstClr val="black"/>
                </a:solidFill>
                <a:latin typeface="微軟正黑體"/>
                <a:ea typeface="微軟正黑體"/>
                <a:cs typeface="+mn-cs"/>
              </a:rPr>
              <a:t>日</a:t>
            </a:r>
            <a:endParaRPr lang="en-US" altLang="zh-TW" b="1" dirty="0">
              <a:solidFill>
                <a:prstClr val="black"/>
              </a:solidFill>
              <a:latin typeface="微軟正黑體"/>
              <a:ea typeface="微軟正黑體"/>
              <a:cs typeface="+mn-cs"/>
            </a:endParaRPr>
          </a:p>
          <a:p>
            <a:pPr marL="297469" indent="-297469" defTabSz="932962" eaLnBrk="0">
              <a:lnSpc>
                <a:spcPct val="150000"/>
              </a:lnSpc>
              <a:buFont typeface="Wingdings" panose="05000000000000000000" pitchFamily="2" charset="2"/>
              <a:buChar char="n"/>
              <a:defRPr/>
            </a:pPr>
            <a:r>
              <a:rPr lang="zh-TW" altLang="en-US" sz="1020" b="1" dirty="0">
                <a:solidFill>
                  <a:prstClr val="black"/>
                </a:solidFill>
                <a:latin typeface="微軟正黑體"/>
                <a:ea typeface="微軟正黑體"/>
                <a:cs typeface="+mn-cs"/>
              </a:rPr>
              <a:t>注意事項：</a:t>
            </a:r>
          </a:p>
          <a:p>
            <a:pPr marL="832914" lvl="1" indent="-356963" defTabSz="932962" eaLnBrk="0">
              <a:lnSpc>
                <a:spcPct val="150000"/>
              </a:lnSpc>
              <a:buFont typeface="+mj-lt"/>
              <a:buAutoNum type="arabicParenR"/>
              <a:defRPr/>
            </a:pPr>
            <a:r>
              <a:rPr lang="zh-TW" altLang="en-US" sz="1020" b="1" dirty="0">
                <a:solidFill>
                  <a:prstClr val="black"/>
                </a:solidFill>
                <a:latin typeface="微軟正黑體"/>
                <a:ea typeface="微軟正黑體"/>
                <a:cs typeface="+mn-cs"/>
              </a:rPr>
              <a:t>自動化設備手續費優惠減免僅限國內跨行提款以及跨行轉帳，自動化通路包含自動櫃員機、電話銀行、網路銀行，</a:t>
            </a:r>
            <a:endParaRPr lang="en-US" altLang="zh-TW" sz="1020" b="1" dirty="0">
              <a:solidFill>
                <a:prstClr val="black"/>
              </a:solidFill>
              <a:latin typeface="微軟正黑體"/>
              <a:ea typeface="微軟正黑體"/>
              <a:cs typeface="+mn-cs"/>
            </a:endParaRPr>
          </a:p>
          <a:p>
            <a:pPr marL="475951" lvl="1" indent="0" defTabSz="932962" eaLnBrk="0">
              <a:lnSpc>
                <a:spcPct val="150000"/>
              </a:lnSpc>
              <a:defRPr/>
            </a:pPr>
            <a:r>
              <a:rPr lang="zh-TW" altLang="en-US" sz="1020" b="1" dirty="0">
                <a:solidFill>
                  <a:prstClr val="black"/>
                </a:solidFill>
                <a:latin typeface="微軟正黑體"/>
                <a:ea typeface="微軟正黑體"/>
                <a:cs typeface="+mn-cs"/>
              </a:rPr>
              <a:t>           其他詳情將參照本行之各項收費標準及公告事項。</a:t>
            </a:r>
            <a:endParaRPr lang="en-US" altLang="zh-TW" sz="1020" b="1" dirty="0">
              <a:solidFill>
                <a:prstClr val="black"/>
              </a:solidFill>
              <a:latin typeface="微軟正黑體"/>
              <a:ea typeface="微軟正黑體"/>
              <a:cs typeface="+mn-cs"/>
            </a:endParaRPr>
          </a:p>
          <a:p>
            <a:pPr marL="832914" lvl="1" indent="-356963" defTabSz="932962" eaLnBrk="0">
              <a:lnSpc>
                <a:spcPct val="150000"/>
              </a:lnSpc>
              <a:buFont typeface="+mj-lt"/>
              <a:buAutoNum type="arabicParenR"/>
              <a:defRPr/>
            </a:pPr>
            <a:r>
              <a:rPr lang="zh-TW" altLang="en-US" sz="1020" b="1" dirty="0">
                <a:solidFill>
                  <a:prstClr val="black"/>
                </a:solidFill>
                <a:latin typeface="微軟正黑體"/>
                <a:ea typeface="微軟正黑體"/>
                <a:cs typeface="+mn-cs"/>
              </a:rPr>
              <a:t>數位帳戶之自動化設備手續費優惠如優於薪轉戶優惠，則將擇優提供優惠。</a:t>
            </a:r>
            <a:endParaRPr lang="en-US" altLang="zh-TW" sz="1020" b="1" dirty="0">
              <a:solidFill>
                <a:prstClr val="black"/>
              </a:solidFill>
              <a:latin typeface="微軟正黑體"/>
              <a:ea typeface="微軟正黑體"/>
              <a:cs typeface="+mn-cs"/>
            </a:endParaRPr>
          </a:p>
          <a:p>
            <a:pPr marL="832914" lvl="1" indent="-356963" defTabSz="932962" eaLnBrk="0">
              <a:lnSpc>
                <a:spcPct val="150000"/>
              </a:lnSpc>
              <a:buFont typeface="+mj-lt"/>
              <a:buAutoNum type="arabicParenR"/>
              <a:defRPr/>
            </a:pPr>
            <a:r>
              <a:rPr lang="zh-TW" altLang="en-US" sz="1020" b="1" dirty="0">
                <a:solidFill>
                  <a:prstClr val="black"/>
                </a:solidFill>
                <a:latin typeface="微軟正黑體"/>
                <a:ea typeface="微軟正黑體"/>
                <a:cs typeface="+mn-cs"/>
              </a:rPr>
              <a:t>本帳戶如轉換為一般存款帳戶，則不再享有數位存款帳戶專屬優惠。</a:t>
            </a:r>
            <a:endParaRPr lang="en-US" altLang="zh-TW" sz="1020" b="1" dirty="0">
              <a:solidFill>
                <a:prstClr val="black"/>
              </a:solidFill>
              <a:latin typeface="微軟正黑體"/>
              <a:ea typeface="微軟正黑體"/>
              <a:cs typeface="+mn-cs"/>
            </a:endParaRPr>
          </a:p>
          <a:p>
            <a:pPr marL="832914" lvl="1" indent="-356963" defTabSz="932962" eaLnBrk="0">
              <a:lnSpc>
                <a:spcPct val="150000"/>
              </a:lnSpc>
              <a:buFont typeface="+mj-lt"/>
              <a:buAutoNum type="arabicParenR"/>
              <a:defRPr/>
            </a:pPr>
            <a:r>
              <a:rPr lang="zh-TW" altLang="en-US" sz="1020" b="1" dirty="0">
                <a:solidFill>
                  <a:prstClr val="black"/>
                </a:solidFill>
                <a:latin typeface="微軟正黑體"/>
                <a:ea typeface="微軟正黑體"/>
                <a:cs typeface="+mn-cs"/>
              </a:rPr>
              <a:t>本行保留核准、變更及終止本專案活動之權利，調整後專案內容將於本行網站或營業單位公開場所揭示，其他未盡事宜，</a:t>
            </a:r>
            <a:endParaRPr lang="en-US" altLang="zh-TW" sz="1020" b="1" dirty="0">
              <a:solidFill>
                <a:prstClr val="black"/>
              </a:solidFill>
              <a:latin typeface="微軟正黑體"/>
              <a:ea typeface="微軟正黑體"/>
              <a:cs typeface="+mn-cs"/>
            </a:endParaRPr>
          </a:p>
          <a:p>
            <a:pPr marL="475951" lvl="1" indent="0" defTabSz="932962" eaLnBrk="0">
              <a:lnSpc>
                <a:spcPct val="150000"/>
              </a:lnSpc>
              <a:defRPr/>
            </a:pPr>
            <a:r>
              <a:rPr lang="zh-TW" altLang="en-US" sz="1020" b="1" dirty="0">
                <a:solidFill>
                  <a:prstClr val="black"/>
                </a:solidFill>
                <a:latin typeface="微軟正黑體"/>
                <a:ea typeface="微軟正黑體"/>
                <a:cs typeface="+mn-cs"/>
              </a:rPr>
              <a:t>           悉依本行開立帳戶總約定書</a:t>
            </a:r>
            <a:r>
              <a:rPr lang="en-US" altLang="zh-TW" sz="1020" b="1" dirty="0">
                <a:solidFill>
                  <a:prstClr val="black"/>
                </a:solidFill>
                <a:latin typeface="微軟正黑體"/>
                <a:ea typeface="微軟正黑體"/>
                <a:cs typeface="+mn-cs"/>
              </a:rPr>
              <a:t>(</a:t>
            </a:r>
            <a:r>
              <a:rPr lang="zh-TW" altLang="en-US" sz="1020" b="1" dirty="0">
                <a:solidFill>
                  <a:prstClr val="black"/>
                </a:solidFill>
                <a:latin typeface="微軟正黑體"/>
                <a:ea typeface="微軟正黑體"/>
                <a:cs typeface="+mn-cs"/>
              </a:rPr>
              <a:t>含其變更或修訂</a:t>
            </a:r>
            <a:r>
              <a:rPr lang="en-US" altLang="zh-TW" sz="1020" b="1" dirty="0">
                <a:solidFill>
                  <a:prstClr val="black"/>
                </a:solidFill>
                <a:latin typeface="微軟正黑體"/>
                <a:ea typeface="微軟正黑體"/>
                <a:cs typeface="+mn-cs"/>
              </a:rPr>
              <a:t>)</a:t>
            </a:r>
            <a:r>
              <a:rPr lang="zh-TW" altLang="en-US" sz="1020" b="1" dirty="0">
                <a:solidFill>
                  <a:prstClr val="black"/>
                </a:solidFill>
                <a:latin typeface="微軟正黑體"/>
                <a:ea typeface="微軟正黑體"/>
                <a:cs typeface="+mn-cs"/>
              </a:rPr>
              <a:t>相關約定辦理。</a:t>
            </a:r>
          </a:p>
        </p:txBody>
      </p:sp>
      <p:pic>
        <p:nvPicPr>
          <p:cNvPr id="11268" name="圖片 3">
            <a:hlinkClick r:id="rId3" action="ppaction://hlinksldjump"/>
            <a:extLst>
              <a:ext uri="{FF2B5EF4-FFF2-40B4-BE49-F238E27FC236}">
                <a16:creationId xmlns:a16="http://schemas.microsoft.com/office/drawing/2014/main" id="{15E283DA-F429-485F-94FE-56F6C2D313D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10484" b="68855"/>
          <a:stretch>
            <a:fillRect/>
          </a:stretch>
        </p:blipFill>
        <p:spPr bwMode="auto">
          <a:xfrm>
            <a:off x="911424" y="908721"/>
            <a:ext cx="3908051"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群組 3">
            <a:extLst>
              <a:ext uri="{FF2B5EF4-FFF2-40B4-BE49-F238E27FC236}">
                <a16:creationId xmlns:a16="http://schemas.microsoft.com/office/drawing/2014/main" id="{E4F1D522-BF28-40AF-93AB-DC83292CF984}"/>
              </a:ext>
            </a:extLst>
          </p:cNvPr>
          <p:cNvGrpSpPr/>
          <p:nvPr/>
        </p:nvGrpSpPr>
        <p:grpSpPr>
          <a:xfrm>
            <a:off x="6816080" y="1700808"/>
            <a:ext cx="4908856" cy="3496226"/>
            <a:chOff x="6816080" y="1700808"/>
            <a:chExt cx="4908856" cy="3496226"/>
          </a:xfrm>
        </p:grpSpPr>
        <p:sp>
          <p:nvSpPr>
            <p:cNvPr id="7" name="矩形 6">
              <a:extLst>
                <a:ext uri="{FF2B5EF4-FFF2-40B4-BE49-F238E27FC236}">
                  <a16:creationId xmlns:a16="http://schemas.microsoft.com/office/drawing/2014/main" id="{41AD58DA-F83A-47D9-8EE1-9A3A0BE30352}"/>
                </a:ext>
              </a:extLst>
            </p:cNvPr>
            <p:cNvSpPr/>
            <p:nvPr/>
          </p:nvSpPr>
          <p:spPr bwMode="auto">
            <a:xfrm>
              <a:off x="6816080" y="1700809"/>
              <a:ext cx="4908855" cy="3261426"/>
            </a:xfrm>
            <a:prstGeom prst="rect">
              <a:avLst/>
            </a:prstGeom>
            <a:solidFill>
              <a:srgbClr val="FFF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b="1" i="0" u="none" strike="noStrike" cap="none" normalizeH="0" baseline="0" dirty="0">
                <a:ln>
                  <a:noFill/>
                </a:ln>
                <a:solidFill>
                  <a:srgbClr val="C72936"/>
                </a:solidFill>
                <a:effectLst/>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a16="http://schemas.microsoft.com/office/drawing/2014/main" id="{5DB83C17-6BD7-460A-992F-2499FFB77D24}"/>
                </a:ext>
              </a:extLst>
            </p:cNvPr>
            <p:cNvSpPr txBox="1"/>
            <p:nvPr/>
          </p:nvSpPr>
          <p:spPr>
            <a:xfrm>
              <a:off x="6972408" y="2492896"/>
              <a:ext cx="4752528" cy="2704138"/>
            </a:xfrm>
            <a:prstGeom prst="rect">
              <a:avLst/>
            </a:prstGeom>
            <a:noFill/>
          </p:spPr>
          <p:txBody>
            <a:bodyPr wrap="square">
              <a:spAutoFit/>
            </a:bodyPr>
            <a:lstStyle/>
            <a:p>
              <a:pPr defTabSz="932962" eaLnBrk="0">
                <a:defRPr/>
              </a:pPr>
              <a:r>
                <a:rPr lang="zh-TW" altLang="en-US" sz="2041" b="1" dirty="0">
                  <a:solidFill>
                    <a:prstClr val="black"/>
                  </a:solidFill>
                  <a:latin typeface="微軟正黑體"/>
                  <a:ea typeface="微軟正黑體"/>
                </a:rPr>
                <a:t>優惠期間 </a:t>
              </a:r>
              <a:r>
                <a:rPr lang="en-US" altLang="zh-TW" sz="2041" b="1" dirty="0">
                  <a:solidFill>
                    <a:prstClr val="black"/>
                  </a:solidFill>
                  <a:latin typeface="微軟正黑體"/>
                  <a:ea typeface="微軟正黑體"/>
                </a:rPr>
                <a:t>:</a:t>
              </a:r>
              <a:r>
                <a:rPr lang="zh-TW" altLang="en-US" sz="2041" b="1" dirty="0">
                  <a:solidFill>
                    <a:prstClr val="black"/>
                  </a:solidFill>
                  <a:latin typeface="微軟正黑體"/>
                  <a:ea typeface="微軟正黑體"/>
                </a:rPr>
                <a:t> </a:t>
              </a:r>
              <a:r>
                <a:rPr lang="en-US" altLang="zh-TW" sz="2041" b="1" dirty="0">
                  <a:solidFill>
                    <a:prstClr val="black"/>
                  </a:solidFill>
                  <a:latin typeface="微軟正黑體"/>
                  <a:ea typeface="微軟正黑體"/>
                </a:rPr>
                <a:t>2019.12.15-2020.01.31</a:t>
              </a:r>
            </a:p>
            <a:p>
              <a:pPr defTabSz="932962" eaLnBrk="0">
                <a:lnSpc>
                  <a:spcPct val="150000"/>
                </a:lnSpc>
                <a:defRPr/>
              </a:pPr>
              <a:r>
                <a:rPr lang="zh-TW" altLang="en-US" sz="2041" b="1" dirty="0">
                  <a:solidFill>
                    <a:prstClr val="black"/>
                  </a:solidFill>
                  <a:latin typeface="微軟正黑體"/>
                  <a:ea typeface="微軟正黑體"/>
                </a:rPr>
                <a:t>優惠內容 </a:t>
              </a:r>
              <a:r>
                <a:rPr lang="en-US" altLang="zh-TW" sz="2041" b="1" dirty="0">
                  <a:solidFill>
                    <a:prstClr val="black"/>
                  </a:solidFill>
                  <a:latin typeface="微軟正黑體"/>
                  <a:ea typeface="微軟正黑體"/>
                </a:rPr>
                <a:t>:</a:t>
              </a:r>
              <a:r>
                <a:rPr lang="zh-TW" altLang="en-US" sz="2041" b="1" dirty="0">
                  <a:solidFill>
                    <a:prstClr val="black"/>
                  </a:solidFill>
                  <a:latin typeface="微軟正黑體"/>
                  <a:ea typeface="微軟正黑體"/>
                </a:rPr>
                <a:t> 永豐國旅卡卡友，成功加辦永豐</a:t>
              </a:r>
              <a:r>
                <a:rPr lang="en-US" altLang="zh-TW" sz="2041" b="1" dirty="0">
                  <a:solidFill>
                    <a:prstClr val="black"/>
                  </a:solidFill>
                  <a:latin typeface="微軟正黑體"/>
                  <a:ea typeface="微軟正黑體"/>
                </a:rPr>
                <a:t>DAWHO</a:t>
              </a:r>
              <a:r>
                <a:rPr lang="zh-TW" altLang="en-US" sz="2041" b="1" dirty="0">
                  <a:solidFill>
                    <a:prstClr val="black"/>
                  </a:solidFill>
                  <a:latin typeface="微軟正黑體"/>
                  <a:ea typeface="微軟正黑體"/>
                </a:rPr>
                <a:t>數位帳戶且申請網路銀行會員前</a:t>
              </a:r>
              <a:r>
                <a:rPr lang="en-US" altLang="zh-TW" sz="2041" b="1" dirty="0">
                  <a:solidFill>
                    <a:prstClr val="black"/>
                  </a:solidFill>
                  <a:latin typeface="微軟正黑體"/>
                  <a:ea typeface="微軟正黑體"/>
                </a:rPr>
                <a:t>2,000</a:t>
              </a:r>
              <a:r>
                <a:rPr lang="zh-TW" altLang="en-US" sz="2041" b="1" dirty="0">
                  <a:solidFill>
                    <a:prstClr val="black"/>
                  </a:solidFill>
                  <a:latin typeface="微軟正黑體"/>
                  <a:ea typeface="微軟正黑體"/>
                </a:rPr>
                <a:t>名，可獲得回饋金</a:t>
              </a:r>
              <a:r>
                <a:rPr lang="en-US" altLang="zh-TW" sz="2041" b="1" dirty="0">
                  <a:solidFill>
                    <a:prstClr val="black"/>
                  </a:solidFill>
                  <a:latin typeface="微軟正黑體"/>
                  <a:ea typeface="微軟正黑體"/>
                </a:rPr>
                <a:t>300</a:t>
              </a:r>
              <a:r>
                <a:rPr lang="zh-TW" altLang="en-US" sz="2041" b="1" dirty="0">
                  <a:solidFill>
                    <a:prstClr val="black"/>
                  </a:solidFill>
                  <a:latin typeface="微軟正黑體"/>
                  <a:ea typeface="微軟正黑體"/>
                </a:rPr>
                <a:t>元。 </a:t>
              </a:r>
              <a:r>
                <a:rPr lang="en-US" altLang="zh-TW" sz="2041" b="1" dirty="0">
                  <a:solidFill>
                    <a:prstClr val="black"/>
                  </a:solidFill>
                  <a:latin typeface="微軟正黑體"/>
                  <a:ea typeface="微軟正黑體"/>
                </a:rPr>
                <a:t>(</a:t>
              </a:r>
              <a:r>
                <a:rPr lang="zh-TW" altLang="en-US" sz="2041" b="1" dirty="0">
                  <a:solidFill>
                    <a:prstClr val="black"/>
                  </a:solidFill>
                  <a:latin typeface="微軟正黑體"/>
                  <a:ea typeface="微軟正黑體"/>
                </a:rPr>
                <a:t>活動採登錄制</a:t>
              </a:r>
              <a:r>
                <a:rPr lang="en-US" altLang="zh-TW" sz="2041" b="1" dirty="0">
                  <a:solidFill>
                    <a:prstClr val="black"/>
                  </a:solidFill>
                  <a:latin typeface="微軟正黑體"/>
                  <a:ea typeface="微軟正黑體"/>
                </a:rPr>
                <a:t>)</a:t>
              </a:r>
            </a:p>
            <a:p>
              <a:pPr defTabSz="932962" eaLnBrk="0">
                <a:lnSpc>
                  <a:spcPct val="150000"/>
                </a:lnSpc>
                <a:defRPr/>
              </a:pPr>
              <a:r>
                <a:rPr lang="zh-TW" altLang="en-US" sz="2041" b="1" dirty="0">
                  <a:solidFill>
                    <a:prstClr val="black"/>
                  </a:solidFill>
                  <a:latin typeface="微軟正黑體"/>
                  <a:ea typeface="微軟正黑體"/>
                </a:rPr>
                <a:t>          </a:t>
              </a:r>
              <a:endParaRPr lang="en-US" altLang="zh-TW" sz="2041" b="1" dirty="0">
                <a:solidFill>
                  <a:prstClr val="black"/>
                </a:solidFill>
                <a:latin typeface="微軟正黑體"/>
                <a:ea typeface="微軟正黑體"/>
              </a:endParaRPr>
            </a:p>
          </p:txBody>
        </p:sp>
        <p:sp>
          <p:nvSpPr>
            <p:cNvPr id="6" name="文字方塊 5">
              <a:extLst>
                <a:ext uri="{FF2B5EF4-FFF2-40B4-BE49-F238E27FC236}">
                  <a16:creationId xmlns:a16="http://schemas.microsoft.com/office/drawing/2014/main" id="{FB843B5A-6A46-4047-A8B4-D43FDB7C9272}"/>
                </a:ext>
              </a:extLst>
            </p:cNvPr>
            <p:cNvSpPr txBox="1"/>
            <p:nvPr/>
          </p:nvSpPr>
          <p:spPr>
            <a:xfrm>
              <a:off x="6972408" y="1700808"/>
              <a:ext cx="4308168" cy="600383"/>
            </a:xfrm>
            <a:prstGeom prst="rect">
              <a:avLst/>
            </a:prstGeom>
            <a:noFill/>
          </p:spPr>
          <p:txBody>
            <a:bodyPr wrap="square">
              <a:spAutoFit/>
            </a:bodyPr>
            <a:lstStyle/>
            <a:p>
              <a:pPr algn="ctr" defTabSz="932962" eaLnBrk="0">
                <a:lnSpc>
                  <a:spcPct val="150000"/>
                </a:lnSpc>
                <a:defRPr/>
              </a:pPr>
              <a:r>
                <a:rPr lang="zh-TW" altLang="en-US" sz="2449" b="1" dirty="0">
                  <a:solidFill>
                    <a:srgbClr val="C9A85F"/>
                  </a:solidFill>
                  <a:latin typeface="微軟正黑體"/>
                  <a:ea typeface="微軟正黑體"/>
                </a:rPr>
                <a:t>永豐國旅卡卡友專屬加碼回饋</a:t>
              </a:r>
            </a:p>
          </p:txBody>
        </p:sp>
      </p:grpSp>
      <p:sp>
        <p:nvSpPr>
          <p:cNvPr id="9" name="矩形 8">
            <a:extLst>
              <a:ext uri="{FF2B5EF4-FFF2-40B4-BE49-F238E27FC236}">
                <a16:creationId xmlns:a16="http://schemas.microsoft.com/office/drawing/2014/main" id="{36127870-3866-430D-A273-B157EB3BD908}"/>
              </a:ext>
            </a:extLst>
          </p:cNvPr>
          <p:cNvSpPr/>
          <p:nvPr/>
        </p:nvSpPr>
        <p:spPr>
          <a:xfrm>
            <a:off x="2453108" y="6483609"/>
            <a:ext cx="7704856" cy="369332"/>
          </a:xfrm>
          <a:prstGeom prst="rect">
            <a:avLst/>
          </a:prstGeom>
        </p:spPr>
        <p:txBody>
          <a:bodyPr wrap="square">
            <a:spAutoFit/>
          </a:bodyPr>
          <a:lstStyle/>
          <a:p>
            <a:r>
              <a:rPr lang="zh-TW" altLang="en-US" dirty="0">
                <a:solidFill>
                  <a:schemeClr val="tx1"/>
                </a:solidFill>
              </a:rPr>
              <a:t>上述優惠如有變動依本行公告為準，相關注意事項詳見永豐銀行官網</a:t>
            </a:r>
          </a:p>
        </p:txBody>
      </p:sp>
    </p:spTree>
    <p:extLst>
      <p:ext uri="{BB962C8B-B14F-4D97-AF65-F5344CB8AC3E}">
        <p14:creationId xmlns:p14="http://schemas.microsoft.com/office/powerpoint/2010/main" val="1604771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8170566D-26C3-4CDA-8ED1-C67B15419FAE}"/>
              </a:ext>
            </a:extLst>
          </p:cNvPr>
          <p:cNvSpPr>
            <a:spLocks noGrp="1"/>
          </p:cNvSpPr>
          <p:nvPr>
            <p:ph type="sldNum" sz="quarter" idx="4"/>
          </p:nvPr>
        </p:nvSpPr>
        <p:spPr/>
        <p:txBody>
          <a:bodyPr/>
          <a:lstStyle/>
          <a:p>
            <a:pPr defTabSz="914377" fontAlgn="auto" hangingPunct="1">
              <a:spcBef>
                <a:spcPts val="0"/>
              </a:spcBef>
              <a:spcAft>
                <a:spcPts val="0"/>
              </a:spcAft>
            </a:pPr>
            <a:fld id="{3AB2DB24-5BB4-4F1B-973E-A10FA63DFB9A}" type="slidenum">
              <a:rPr lang="en-US" smtClean="0">
                <a:solidFill>
                  <a:prstClr val="black"/>
                </a:solidFill>
                <a:latin typeface="Calibri"/>
                <a:ea typeface="+mn-ea"/>
                <a:cs typeface="+mn-cs"/>
              </a:rPr>
              <a:pPr defTabSz="914377" fontAlgn="auto" hangingPunct="1">
                <a:spcBef>
                  <a:spcPts val="0"/>
                </a:spcBef>
                <a:spcAft>
                  <a:spcPts val="0"/>
                </a:spcAft>
              </a:pPr>
              <a:t>12</a:t>
            </a:fld>
            <a:endParaRPr lang="en-US" dirty="0">
              <a:solidFill>
                <a:prstClr val="black"/>
              </a:solidFill>
              <a:latin typeface="Calibri"/>
              <a:ea typeface="+mn-ea"/>
              <a:cs typeface="+mn-cs"/>
            </a:endParaRPr>
          </a:p>
        </p:txBody>
      </p:sp>
      <p:sp>
        <p:nvSpPr>
          <p:cNvPr id="9" name="標題 6">
            <a:extLst>
              <a:ext uri="{FF2B5EF4-FFF2-40B4-BE49-F238E27FC236}">
                <a16:creationId xmlns:a16="http://schemas.microsoft.com/office/drawing/2014/main" id="{ED620A67-516F-4545-978A-5ECE03A81DD8}"/>
              </a:ext>
            </a:extLst>
          </p:cNvPr>
          <p:cNvSpPr txBox="1">
            <a:spLocks/>
          </p:cNvSpPr>
          <p:nvPr/>
        </p:nvSpPr>
        <p:spPr>
          <a:xfrm>
            <a:off x="1703512" y="2996952"/>
            <a:ext cx="8544272" cy="648072"/>
          </a:xfrm>
          <a:prstGeom prst="rect">
            <a:avLst/>
          </a:prstGeom>
        </p:spPr>
        <p:txBody>
          <a:bodyPr lIns="91403" tIns="45702" rIns="91403" bIns="45702"/>
          <a:lstStyle>
            <a:lvl1pPr algn="l" defTabSz="894970" rtl="0" eaLnBrk="1" fontAlgn="base" hangingPunct="1">
              <a:spcBef>
                <a:spcPct val="0"/>
              </a:spcBef>
              <a:spcAft>
                <a:spcPct val="0"/>
              </a:spcAft>
              <a:defRPr sz="1900" b="1">
                <a:solidFill>
                  <a:schemeClr val="tx2"/>
                </a:solidFill>
                <a:latin typeface="+mj-lt"/>
                <a:ea typeface="+mj-ea"/>
                <a:cs typeface="+mj-cs"/>
              </a:defRPr>
            </a:lvl1pPr>
            <a:lvl2pPr algn="l" defTabSz="894970" rtl="0" eaLnBrk="1" fontAlgn="base" hangingPunct="1">
              <a:spcBef>
                <a:spcPct val="0"/>
              </a:spcBef>
              <a:spcAft>
                <a:spcPct val="0"/>
              </a:spcAft>
              <a:defRPr sz="1900" b="1">
                <a:solidFill>
                  <a:schemeClr val="tx2"/>
                </a:solidFill>
                <a:latin typeface="Arial" charset="0"/>
              </a:defRPr>
            </a:lvl2pPr>
            <a:lvl3pPr algn="l" defTabSz="894970" rtl="0" eaLnBrk="1" fontAlgn="base" hangingPunct="1">
              <a:spcBef>
                <a:spcPct val="0"/>
              </a:spcBef>
              <a:spcAft>
                <a:spcPct val="0"/>
              </a:spcAft>
              <a:defRPr sz="1900" b="1">
                <a:solidFill>
                  <a:schemeClr val="tx2"/>
                </a:solidFill>
                <a:latin typeface="Arial" charset="0"/>
              </a:defRPr>
            </a:lvl3pPr>
            <a:lvl4pPr algn="l" defTabSz="894970" rtl="0" eaLnBrk="1" fontAlgn="base" hangingPunct="1">
              <a:spcBef>
                <a:spcPct val="0"/>
              </a:spcBef>
              <a:spcAft>
                <a:spcPct val="0"/>
              </a:spcAft>
              <a:defRPr sz="1900" b="1">
                <a:solidFill>
                  <a:schemeClr val="tx2"/>
                </a:solidFill>
                <a:latin typeface="Arial" charset="0"/>
              </a:defRPr>
            </a:lvl4pPr>
            <a:lvl5pPr algn="l" defTabSz="894970" rtl="0" eaLnBrk="1" fontAlgn="base" hangingPunct="1">
              <a:spcBef>
                <a:spcPct val="0"/>
              </a:spcBef>
              <a:spcAft>
                <a:spcPct val="0"/>
              </a:spcAft>
              <a:defRPr sz="1900" b="1">
                <a:solidFill>
                  <a:schemeClr val="tx2"/>
                </a:solidFill>
                <a:latin typeface="Arial" charset="0"/>
              </a:defRPr>
            </a:lvl5pPr>
            <a:lvl6pPr marL="457004" algn="l" defTabSz="894970" rtl="0" eaLnBrk="1" fontAlgn="base" hangingPunct="1">
              <a:spcBef>
                <a:spcPct val="0"/>
              </a:spcBef>
              <a:spcAft>
                <a:spcPct val="0"/>
              </a:spcAft>
              <a:defRPr sz="1900" b="1">
                <a:solidFill>
                  <a:schemeClr val="tx2"/>
                </a:solidFill>
                <a:latin typeface="Arial" charset="0"/>
              </a:defRPr>
            </a:lvl6pPr>
            <a:lvl7pPr marL="914012" algn="l" defTabSz="894970" rtl="0" eaLnBrk="1" fontAlgn="base" hangingPunct="1">
              <a:spcBef>
                <a:spcPct val="0"/>
              </a:spcBef>
              <a:spcAft>
                <a:spcPct val="0"/>
              </a:spcAft>
              <a:defRPr sz="1900" b="1">
                <a:solidFill>
                  <a:schemeClr val="tx2"/>
                </a:solidFill>
                <a:latin typeface="Arial" charset="0"/>
              </a:defRPr>
            </a:lvl7pPr>
            <a:lvl8pPr marL="1371019" algn="l" defTabSz="894970" rtl="0" eaLnBrk="1" fontAlgn="base" hangingPunct="1">
              <a:spcBef>
                <a:spcPct val="0"/>
              </a:spcBef>
              <a:spcAft>
                <a:spcPct val="0"/>
              </a:spcAft>
              <a:defRPr sz="1900" b="1">
                <a:solidFill>
                  <a:schemeClr val="tx2"/>
                </a:solidFill>
                <a:latin typeface="Arial" charset="0"/>
              </a:defRPr>
            </a:lvl8pPr>
            <a:lvl9pPr marL="1828025" algn="l" defTabSz="894970" rtl="0" eaLnBrk="1" fontAlgn="base" hangingPunct="1">
              <a:spcBef>
                <a:spcPct val="0"/>
              </a:spcBef>
              <a:spcAft>
                <a:spcPct val="0"/>
              </a:spcAft>
              <a:defRPr sz="1900" b="1">
                <a:solidFill>
                  <a:schemeClr val="tx2"/>
                </a:solidFill>
                <a:latin typeface="Arial" charset="0"/>
              </a:defRPr>
            </a:lvl9pPr>
          </a:lstStyle>
          <a:p>
            <a:pPr algn="ctr" defTabSz="913138"/>
            <a:r>
              <a:rPr lang="zh-TW" altLang="en-US" sz="4800" kern="0" dirty="0">
                <a:solidFill>
                  <a:schemeClr val="tx1"/>
                </a:solidFill>
                <a:latin typeface="微軟正黑體" panose="020B0604030504040204" pitchFamily="34" charset="-120"/>
                <a:ea typeface="微軟正黑體" panose="020B0604030504040204" pitchFamily="34" charset="-120"/>
              </a:rPr>
              <a:t>謝謝聆聽</a:t>
            </a:r>
          </a:p>
        </p:txBody>
      </p:sp>
    </p:spTree>
    <p:extLst>
      <p:ext uri="{BB962C8B-B14F-4D97-AF65-F5344CB8AC3E}">
        <p14:creationId xmlns:p14="http://schemas.microsoft.com/office/powerpoint/2010/main" val="270878285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9"/>
          <p:cNvSpPr>
            <a:spLocks noChangeArrowheads="1"/>
          </p:cNvSpPr>
          <p:nvPr/>
        </p:nvSpPr>
        <p:spPr bwMode="auto">
          <a:xfrm>
            <a:off x="4917998" y="1942048"/>
            <a:ext cx="1901757" cy="83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3719" tIns="31860" rIns="63719" bIns="31860">
            <a:spAutoFit/>
          </a:bodyPr>
          <a:lstStyle>
            <a:lvl1pPr eaLnBrk="0" hangingPunct="0">
              <a:defRPr sz="4000" b="1">
                <a:solidFill>
                  <a:schemeClr val="tx1"/>
                </a:solidFill>
                <a:latin typeface="Arial" pitchFamily="34" charset="0"/>
                <a:ea typeface="华文楷体"/>
                <a:cs typeface="华文楷体"/>
              </a:defRPr>
            </a:lvl1pPr>
            <a:lvl2pPr marL="742950" indent="-285750" eaLnBrk="0" hangingPunct="0">
              <a:defRPr sz="4000" b="1">
                <a:solidFill>
                  <a:schemeClr val="tx1"/>
                </a:solidFill>
                <a:latin typeface="Arial" pitchFamily="34" charset="0"/>
                <a:ea typeface="华文楷体"/>
                <a:cs typeface="华文楷体"/>
              </a:defRPr>
            </a:lvl2pPr>
            <a:lvl3pPr marL="1143000" indent="-228600" eaLnBrk="0" hangingPunct="0">
              <a:defRPr sz="4000" b="1">
                <a:solidFill>
                  <a:schemeClr val="tx1"/>
                </a:solidFill>
                <a:latin typeface="Arial" pitchFamily="34" charset="0"/>
                <a:ea typeface="华文楷体"/>
                <a:cs typeface="华文楷体"/>
              </a:defRPr>
            </a:lvl3pPr>
            <a:lvl4pPr marL="1600200" indent="-228600" eaLnBrk="0" hangingPunct="0">
              <a:defRPr sz="4000" b="1">
                <a:solidFill>
                  <a:schemeClr val="tx1"/>
                </a:solidFill>
                <a:latin typeface="Arial" pitchFamily="34" charset="0"/>
                <a:ea typeface="华文楷体"/>
                <a:cs typeface="华文楷体"/>
              </a:defRPr>
            </a:lvl4pPr>
            <a:lvl5pPr marL="2057400" indent="-228600" eaLnBrk="0" hangingPunct="0">
              <a:defRPr sz="4000" b="1">
                <a:solidFill>
                  <a:schemeClr val="tx1"/>
                </a:solidFill>
                <a:latin typeface="Arial" pitchFamily="34" charset="0"/>
                <a:ea typeface="华文楷体"/>
                <a:cs typeface="华文楷体"/>
              </a:defRPr>
            </a:lvl5pPr>
            <a:lvl6pPr marL="2514600" indent="-228600" eaLnBrk="0" fontAlgn="base" hangingPunct="0">
              <a:spcBef>
                <a:spcPct val="0"/>
              </a:spcBef>
              <a:spcAft>
                <a:spcPct val="0"/>
              </a:spcAft>
              <a:defRPr sz="4000" b="1">
                <a:solidFill>
                  <a:schemeClr val="tx1"/>
                </a:solidFill>
                <a:latin typeface="Arial" pitchFamily="34" charset="0"/>
                <a:ea typeface="华文楷体"/>
                <a:cs typeface="华文楷体"/>
              </a:defRPr>
            </a:lvl6pPr>
            <a:lvl7pPr marL="2971800" indent="-228600" eaLnBrk="0" fontAlgn="base" hangingPunct="0">
              <a:spcBef>
                <a:spcPct val="0"/>
              </a:spcBef>
              <a:spcAft>
                <a:spcPct val="0"/>
              </a:spcAft>
              <a:defRPr sz="4000" b="1">
                <a:solidFill>
                  <a:schemeClr val="tx1"/>
                </a:solidFill>
                <a:latin typeface="Arial" pitchFamily="34" charset="0"/>
                <a:ea typeface="华文楷体"/>
                <a:cs typeface="华文楷体"/>
              </a:defRPr>
            </a:lvl7pPr>
            <a:lvl8pPr marL="3429000" indent="-228600" eaLnBrk="0" fontAlgn="base" hangingPunct="0">
              <a:spcBef>
                <a:spcPct val="0"/>
              </a:spcBef>
              <a:spcAft>
                <a:spcPct val="0"/>
              </a:spcAft>
              <a:defRPr sz="4000" b="1">
                <a:solidFill>
                  <a:schemeClr val="tx1"/>
                </a:solidFill>
                <a:latin typeface="Arial" pitchFamily="34" charset="0"/>
                <a:ea typeface="华文楷体"/>
                <a:cs typeface="华文楷体"/>
              </a:defRPr>
            </a:lvl8pPr>
            <a:lvl9pPr marL="3886200" indent="-228600" eaLnBrk="0" fontAlgn="base" hangingPunct="0">
              <a:spcBef>
                <a:spcPct val="0"/>
              </a:spcBef>
              <a:spcAft>
                <a:spcPct val="0"/>
              </a:spcAft>
              <a:defRPr sz="4000" b="1">
                <a:solidFill>
                  <a:schemeClr val="tx1"/>
                </a:solidFill>
                <a:latin typeface="Arial" pitchFamily="34" charset="0"/>
                <a:ea typeface="华文楷体"/>
                <a:cs typeface="华文楷体"/>
              </a:defRPr>
            </a:lvl9pPr>
          </a:lstStyle>
          <a:p>
            <a:pPr marL="0" marR="0" lvl="0" indent="0" algn="ctr" defTabSz="650181" rtl="0" eaLnBrk="1" fontAlgn="base" latinLnBrk="0" hangingPunct="1">
              <a:lnSpc>
                <a:spcPct val="100000"/>
              </a:lnSpc>
              <a:spcBef>
                <a:spcPts val="426"/>
              </a:spcBef>
              <a:spcAft>
                <a:spcPct val="0"/>
              </a:spcAft>
              <a:buClrTx/>
              <a:buSzTx/>
              <a:buFontTx/>
              <a:buNone/>
              <a:tabLst/>
              <a:defRPr/>
            </a:pPr>
            <a:r>
              <a:rPr kumimoji="0" lang="zh-TW" altLang="en-US" sz="1422" b="1" i="0" u="sng" strike="noStrike" kern="1200" cap="none" spc="0" normalizeH="0" baseline="0" noProof="0" dirty="0">
                <a:ln>
                  <a:noFill/>
                </a:ln>
                <a:solidFill>
                  <a:prstClr val="black"/>
                </a:solidFill>
                <a:effectLst/>
                <a:uLnTx/>
                <a:uFillTx/>
                <a:latin typeface="微軟正黑體" pitchFamily="34" charset="-120"/>
                <a:ea typeface="微軟正黑體" pitchFamily="34" charset="-120"/>
                <a:sym typeface="Calibri" pitchFamily="34" charset="0"/>
              </a:rPr>
              <a:t>永豐國民旅遊卡 </a:t>
            </a:r>
            <a:endParaRPr kumimoji="0" lang="en-US" altLang="zh-TW" sz="1422" b="1" i="0" u="sng" strike="noStrike" kern="1200" cap="none" spc="0" normalizeH="0" baseline="0" noProof="0" dirty="0">
              <a:ln>
                <a:noFill/>
              </a:ln>
              <a:solidFill>
                <a:prstClr val="black"/>
              </a:solidFill>
              <a:effectLst/>
              <a:uLnTx/>
              <a:uFillTx/>
              <a:latin typeface="微軟正黑體" pitchFamily="34" charset="-120"/>
              <a:ea typeface="微軟正黑體" pitchFamily="34" charset="-120"/>
              <a:sym typeface="Calibri" pitchFamily="34" charset="0"/>
            </a:endParaRPr>
          </a:p>
          <a:p>
            <a:pPr marL="0" marR="0" lvl="0" indent="0" algn="ctr" defTabSz="650181" rtl="0" eaLnBrk="1" fontAlgn="base" latinLnBrk="0" hangingPunct="1">
              <a:lnSpc>
                <a:spcPct val="100000"/>
              </a:lnSpc>
              <a:spcBef>
                <a:spcPts val="426"/>
              </a:spcBef>
              <a:spcAft>
                <a:spcPct val="0"/>
              </a:spcAft>
              <a:buClrTx/>
              <a:buSzTx/>
              <a:buFontTx/>
              <a:buNone/>
              <a:tabLst/>
              <a:defRPr/>
            </a:pPr>
            <a:r>
              <a:rPr kumimoji="0" lang="zh-TW" altLang="en-US" sz="1422" b="0" i="0" u="none" strike="noStrike" kern="1200" cap="none" spc="0" normalizeH="0" baseline="0" noProof="0" dirty="0">
                <a:ln>
                  <a:noFill/>
                </a:ln>
                <a:solidFill>
                  <a:prstClr val="black"/>
                </a:solidFill>
                <a:effectLst/>
                <a:uLnTx/>
                <a:uFillTx/>
                <a:latin typeface="微軟正黑體" pitchFamily="34" charset="-120"/>
                <a:ea typeface="微軟正黑體" pitchFamily="34" charset="-120"/>
                <a:sym typeface="Calibri" pitchFamily="34" charset="0"/>
              </a:rPr>
              <a:t>晶片鈦金卡等級</a:t>
            </a:r>
          </a:p>
          <a:p>
            <a:pPr marL="0" marR="0" lvl="0" indent="0" algn="ctr" defTabSz="650181" rtl="0" eaLnBrk="1" fontAlgn="base" latinLnBrk="0" hangingPunct="1">
              <a:lnSpc>
                <a:spcPct val="100000"/>
              </a:lnSpc>
              <a:spcBef>
                <a:spcPts val="426"/>
              </a:spcBef>
              <a:spcAft>
                <a:spcPct val="0"/>
              </a:spcAft>
              <a:buClrTx/>
              <a:buSzTx/>
              <a:buFontTx/>
              <a:buNone/>
              <a:tabLst/>
              <a:defRPr/>
            </a:pPr>
            <a:r>
              <a:rPr kumimoji="0" lang="zh-TW" altLang="en-US" sz="1422" b="0" i="0" u="none" strike="noStrike" kern="1200" cap="none" spc="0" normalizeH="0" baseline="0" noProof="0" dirty="0">
                <a:ln>
                  <a:noFill/>
                </a:ln>
                <a:solidFill>
                  <a:prstClr val="black"/>
                </a:solidFill>
                <a:effectLst/>
                <a:uLnTx/>
                <a:uFillTx/>
                <a:latin typeface="微軟正黑體" pitchFamily="34" charset="-120"/>
                <a:ea typeface="微軟正黑體" pitchFamily="34" charset="-120"/>
                <a:sym typeface="Calibri" pitchFamily="34" charset="0"/>
              </a:rPr>
              <a:t>含</a:t>
            </a:r>
            <a:r>
              <a:rPr kumimoji="0" lang="zh-TW" altLang="en-US" sz="1422"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sym typeface="Calibri" pitchFamily="34" charset="0"/>
              </a:rPr>
              <a:t>悠遊卡</a:t>
            </a:r>
            <a:r>
              <a:rPr kumimoji="0" lang="zh-TW" altLang="en-US" sz="1422" b="0" i="0" u="none" strike="noStrike" kern="1200" cap="none" spc="0" normalizeH="0" baseline="0" noProof="0" dirty="0">
                <a:ln>
                  <a:noFill/>
                </a:ln>
                <a:solidFill>
                  <a:prstClr val="black"/>
                </a:solidFill>
                <a:effectLst/>
                <a:uLnTx/>
                <a:uFillTx/>
                <a:latin typeface="微軟正黑體" pitchFamily="34" charset="-120"/>
                <a:ea typeface="微軟正黑體" pitchFamily="34" charset="-120"/>
                <a:sym typeface="Calibri" pitchFamily="34" charset="0"/>
              </a:rPr>
              <a:t>功能</a:t>
            </a:r>
            <a:endParaRPr kumimoji="0" lang="en-US" altLang="zh-TW" sz="1422" b="0" i="0" u="none" strike="noStrike" kern="1200" cap="none" spc="0" normalizeH="0" baseline="0" noProof="0" dirty="0">
              <a:ln>
                <a:noFill/>
              </a:ln>
              <a:solidFill>
                <a:prstClr val="black"/>
              </a:solidFill>
              <a:effectLst/>
              <a:uLnTx/>
              <a:uFillTx/>
              <a:latin typeface="微軟正黑體" pitchFamily="34" charset="-120"/>
              <a:ea typeface="微軟正黑體" pitchFamily="34" charset="-120"/>
              <a:sym typeface="Calibri" pitchFamily="34" charset="0"/>
            </a:endParaRPr>
          </a:p>
        </p:txBody>
      </p:sp>
      <p:sp>
        <p:nvSpPr>
          <p:cNvPr id="9" name="圓角矩形 8"/>
          <p:cNvSpPr/>
          <p:nvPr/>
        </p:nvSpPr>
        <p:spPr bwMode="auto">
          <a:xfrm>
            <a:off x="4892554" y="1526804"/>
            <a:ext cx="1972052" cy="30252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3719" tIns="31860" rIns="63719" bIns="31860" anchor="ctr"/>
          <a:lstStyle>
            <a:lvl1pPr eaLnBrk="0" hangingPunct="0">
              <a:defRPr sz="4000" b="1">
                <a:solidFill>
                  <a:schemeClr val="tx1"/>
                </a:solidFill>
                <a:latin typeface="Arial" pitchFamily="34" charset="0"/>
                <a:ea typeface="华文楷体"/>
                <a:cs typeface="华文楷体"/>
              </a:defRPr>
            </a:lvl1pPr>
            <a:lvl2pPr marL="742950" indent="-285750" eaLnBrk="0" hangingPunct="0">
              <a:defRPr sz="4000" b="1">
                <a:solidFill>
                  <a:schemeClr val="tx1"/>
                </a:solidFill>
                <a:latin typeface="Arial" pitchFamily="34" charset="0"/>
                <a:ea typeface="华文楷体"/>
                <a:cs typeface="华文楷体"/>
              </a:defRPr>
            </a:lvl2pPr>
            <a:lvl3pPr marL="1143000" indent="-228600" eaLnBrk="0" hangingPunct="0">
              <a:defRPr sz="4000" b="1">
                <a:solidFill>
                  <a:schemeClr val="tx1"/>
                </a:solidFill>
                <a:latin typeface="Arial" pitchFamily="34" charset="0"/>
                <a:ea typeface="华文楷体"/>
                <a:cs typeface="华文楷体"/>
              </a:defRPr>
            </a:lvl3pPr>
            <a:lvl4pPr marL="1600200" indent="-228600" eaLnBrk="0" hangingPunct="0">
              <a:defRPr sz="4000" b="1">
                <a:solidFill>
                  <a:schemeClr val="tx1"/>
                </a:solidFill>
                <a:latin typeface="Arial" pitchFamily="34" charset="0"/>
                <a:ea typeface="华文楷体"/>
                <a:cs typeface="华文楷体"/>
              </a:defRPr>
            </a:lvl4pPr>
            <a:lvl5pPr marL="2057400" indent="-228600" eaLnBrk="0" hangingPunct="0">
              <a:defRPr sz="4000" b="1">
                <a:solidFill>
                  <a:schemeClr val="tx1"/>
                </a:solidFill>
                <a:latin typeface="Arial" pitchFamily="34" charset="0"/>
                <a:ea typeface="华文楷体"/>
                <a:cs typeface="华文楷体"/>
              </a:defRPr>
            </a:lvl5pPr>
            <a:lvl6pPr marL="2514600" indent="-228600" eaLnBrk="0" fontAlgn="base" hangingPunct="0">
              <a:spcBef>
                <a:spcPct val="0"/>
              </a:spcBef>
              <a:spcAft>
                <a:spcPct val="0"/>
              </a:spcAft>
              <a:defRPr sz="4000" b="1">
                <a:solidFill>
                  <a:schemeClr val="tx1"/>
                </a:solidFill>
                <a:latin typeface="Arial" pitchFamily="34" charset="0"/>
                <a:ea typeface="华文楷体"/>
                <a:cs typeface="华文楷体"/>
              </a:defRPr>
            </a:lvl6pPr>
            <a:lvl7pPr marL="2971800" indent="-228600" eaLnBrk="0" fontAlgn="base" hangingPunct="0">
              <a:spcBef>
                <a:spcPct val="0"/>
              </a:spcBef>
              <a:spcAft>
                <a:spcPct val="0"/>
              </a:spcAft>
              <a:defRPr sz="4000" b="1">
                <a:solidFill>
                  <a:schemeClr val="tx1"/>
                </a:solidFill>
                <a:latin typeface="Arial" pitchFamily="34" charset="0"/>
                <a:ea typeface="华文楷体"/>
                <a:cs typeface="华文楷体"/>
              </a:defRPr>
            </a:lvl7pPr>
            <a:lvl8pPr marL="3429000" indent="-228600" eaLnBrk="0" fontAlgn="base" hangingPunct="0">
              <a:spcBef>
                <a:spcPct val="0"/>
              </a:spcBef>
              <a:spcAft>
                <a:spcPct val="0"/>
              </a:spcAft>
              <a:defRPr sz="4000" b="1">
                <a:solidFill>
                  <a:schemeClr val="tx1"/>
                </a:solidFill>
                <a:latin typeface="Arial" pitchFamily="34" charset="0"/>
                <a:ea typeface="华文楷体"/>
                <a:cs typeface="华文楷体"/>
              </a:defRPr>
            </a:lvl8pPr>
            <a:lvl9pPr marL="3886200" indent="-228600" eaLnBrk="0" fontAlgn="base" hangingPunct="0">
              <a:spcBef>
                <a:spcPct val="0"/>
              </a:spcBef>
              <a:spcAft>
                <a:spcPct val="0"/>
              </a:spcAft>
              <a:defRPr sz="4000" b="1">
                <a:solidFill>
                  <a:schemeClr val="tx1"/>
                </a:solidFill>
                <a:latin typeface="Arial" pitchFamily="34" charset="0"/>
                <a:ea typeface="华文楷体"/>
                <a:cs typeface="华文楷体"/>
              </a:defRPr>
            </a:lvl9pPr>
          </a:lstStyle>
          <a:p>
            <a:pPr marL="0" marR="0" lvl="0" indent="0" algn="ctr" defTabSz="650181" rtl="0" eaLnBrk="1" fontAlgn="base" latinLnBrk="0" hangingPunct="1">
              <a:lnSpc>
                <a:spcPct val="100000"/>
              </a:lnSpc>
              <a:spcBef>
                <a:spcPct val="0"/>
              </a:spcBef>
              <a:spcAft>
                <a:spcPct val="0"/>
              </a:spcAft>
              <a:buClrTx/>
              <a:buSzTx/>
              <a:buFontTx/>
              <a:buNone/>
              <a:tabLst/>
              <a:defRPr/>
            </a:pPr>
            <a:r>
              <a:rPr kumimoji="0" lang="zh-TW" altLang="en-US" sz="1422"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Arial" pitchFamily="34" charset="0"/>
                <a:sym typeface="Calibri" pitchFamily="34" charset="0"/>
              </a:rPr>
              <a:t>卡片說明</a:t>
            </a:r>
          </a:p>
        </p:txBody>
      </p:sp>
      <p:sp>
        <p:nvSpPr>
          <p:cNvPr id="10" name="圓角矩形 9"/>
          <p:cNvSpPr/>
          <p:nvPr/>
        </p:nvSpPr>
        <p:spPr bwMode="auto">
          <a:xfrm>
            <a:off x="7342852" y="1540433"/>
            <a:ext cx="1988985" cy="302524"/>
          </a:xfrm>
          <a:prstGeom prst="roundRect">
            <a:avLst/>
          </a:prstGeom>
          <a:solidFill>
            <a:srgbClr val="3CB63C"/>
          </a:solidFill>
          <a:ln>
            <a:noFill/>
          </a:ln>
        </p:spPr>
        <p:style>
          <a:lnRef idx="2">
            <a:schemeClr val="accent1">
              <a:shade val="50000"/>
            </a:schemeClr>
          </a:lnRef>
          <a:fillRef idx="1">
            <a:schemeClr val="accent1"/>
          </a:fillRef>
          <a:effectRef idx="0">
            <a:schemeClr val="accent1"/>
          </a:effectRef>
          <a:fontRef idx="minor">
            <a:schemeClr val="lt1"/>
          </a:fontRef>
        </p:style>
        <p:txBody>
          <a:bodyPr lIns="63719" tIns="31860" rIns="63719" bIns="31860" anchor="ctr"/>
          <a:lstStyle>
            <a:lvl1pPr eaLnBrk="0" hangingPunct="0">
              <a:defRPr sz="4000" b="1">
                <a:solidFill>
                  <a:schemeClr val="tx1"/>
                </a:solidFill>
                <a:latin typeface="Arial" pitchFamily="34" charset="0"/>
                <a:ea typeface="华文楷体"/>
                <a:cs typeface="华文楷体"/>
              </a:defRPr>
            </a:lvl1pPr>
            <a:lvl2pPr marL="742950" indent="-285750" eaLnBrk="0" hangingPunct="0">
              <a:defRPr sz="4000" b="1">
                <a:solidFill>
                  <a:schemeClr val="tx1"/>
                </a:solidFill>
                <a:latin typeface="Arial" pitchFamily="34" charset="0"/>
                <a:ea typeface="华文楷体"/>
                <a:cs typeface="华文楷体"/>
              </a:defRPr>
            </a:lvl2pPr>
            <a:lvl3pPr marL="1143000" indent="-228600" eaLnBrk="0" hangingPunct="0">
              <a:defRPr sz="4000" b="1">
                <a:solidFill>
                  <a:schemeClr val="tx1"/>
                </a:solidFill>
                <a:latin typeface="Arial" pitchFamily="34" charset="0"/>
                <a:ea typeface="华文楷体"/>
                <a:cs typeface="华文楷体"/>
              </a:defRPr>
            </a:lvl3pPr>
            <a:lvl4pPr marL="1600200" indent="-228600" eaLnBrk="0" hangingPunct="0">
              <a:defRPr sz="4000" b="1">
                <a:solidFill>
                  <a:schemeClr val="tx1"/>
                </a:solidFill>
                <a:latin typeface="Arial" pitchFamily="34" charset="0"/>
                <a:ea typeface="华文楷体"/>
                <a:cs typeface="华文楷体"/>
              </a:defRPr>
            </a:lvl4pPr>
            <a:lvl5pPr marL="2057400" indent="-228600" eaLnBrk="0" hangingPunct="0">
              <a:defRPr sz="4000" b="1">
                <a:solidFill>
                  <a:schemeClr val="tx1"/>
                </a:solidFill>
                <a:latin typeface="Arial" pitchFamily="34" charset="0"/>
                <a:ea typeface="华文楷体"/>
                <a:cs typeface="华文楷体"/>
              </a:defRPr>
            </a:lvl5pPr>
            <a:lvl6pPr marL="2514600" indent="-228600" eaLnBrk="0" fontAlgn="base" hangingPunct="0">
              <a:spcBef>
                <a:spcPct val="0"/>
              </a:spcBef>
              <a:spcAft>
                <a:spcPct val="0"/>
              </a:spcAft>
              <a:defRPr sz="4000" b="1">
                <a:solidFill>
                  <a:schemeClr val="tx1"/>
                </a:solidFill>
                <a:latin typeface="Arial" pitchFamily="34" charset="0"/>
                <a:ea typeface="华文楷体"/>
                <a:cs typeface="华文楷体"/>
              </a:defRPr>
            </a:lvl6pPr>
            <a:lvl7pPr marL="2971800" indent="-228600" eaLnBrk="0" fontAlgn="base" hangingPunct="0">
              <a:spcBef>
                <a:spcPct val="0"/>
              </a:spcBef>
              <a:spcAft>
                <a:spcPct val="0"/>
              </a:spcAft>
              <a:defRPr sz="4000" b="1">
                <a:solidFill>
                  <a:schemeClr val="tx1"/>
                </a:solidFill>
                <a:latin typeface="Arial" pitchFamily="34" charset="0"/>
                <a:ea typeface="华文楷体"/>
                <a:cs typeface="华文楷体"/>
              </a:defRPr>
            </a:lvl7pPr>
            <a:lvl8pPr marL="3429000" indent="-228600" eaLnBrk="0" fontAlgn="base" hangingPunct="0">
              <a:spcBef>
                <a:spcPct val="0"/>
              </a:spcBef>
              <a:spcAft>
                <a:spcPct val="0"/>
              </a:spcAft>
              <a:defRPr sz="4000" b="1">
                <a:solidFill>
                  <a:schemeClr val="tx1"/>
                </a:solidFill>
                <a:latin typeface="Arial" pitchFamily="34" charset="0"/>
                <a:ea typeface="华文楷体"/>
                <a:cs typeface="华文楷体"/>
              </a:defRPr>
            </a:lvl8pPr>
            <a:lvl9pPr marL="3886200" indent="-228600" eaLnBrk="0" fontAlgn="base" hangingPunct="0">
              <a:spcBef>
                <a:spcPct val="0"/>
              </a:spcBef>
              <a:spcAft>
                <a:spcPct val="0"/>
              </a:spcAft>
              <a:defRPr sz="4000" b="1">
                <a:solidFill>
                  <a:schemeClr val="tx1"/>
                </a:solidFill>
                <a:latin typeface="Arial" pitchFamily="34" charset="0"/>
                <a:ea typeface="华文楷体"/>
                <a:cs typeface="华文楷体"/>
              </a:defRPr>
            </a:lvl9pPr>
          </a:lstStyle>
          <a:p>
            <a:pPr marL="0" marR="0" lvl="0" indent="0" algn="ctr" defTabSz="650181" rtl="0" eaLnBrk="1" fontAlgn="base" latinLnBrk="0" hangingPunct="1">
              <a:lnSpc>
                <a:spcPct val="100000"/>
              </a:lnSpc>
              <a:spcBef>
                <a:spcPct val="0"/>
              </a:spcBef>
              <a:spcAft>
                <a:spcPct val="0"/>
              </a:spcAft>
              <a:buClrTx/>
              <a:buSzTx/>
              <a:buFontTx/>
              <a:buNone/>
              <a:tabLst/>
              <a:defRPr/>
            </a:pPr>
            <a:r>
              <a:rPr kumimoji="0" lang="zh-TW" altLang="en-US" sz="1422"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Arial" pitchFamily="34" charset="0"/>
                <a:sym typeface="Calibri" pitchFamily="34" charset="0"/>
              </a:rPr>
              <a:t>費用說明</a:t>
            </a:r>
          </a:p>
        </p:txBody>
      </p:sp>
      <p:sp>
        <p:nvSpPr>
          <p:cNvPr id="11" name="矩形 15"/>
          <p:cNvSpPr>
            <a:spLocks noChangeArrowheads="1"/>
          </p:cNvSpPr>
          <p:nvPr/>
        </p:nvSpPr>
        <p:spPr bwMode="auto">
          <a:xfrm>
            <a:off x="7204632" y="2061989"/>
            <a:ext cx="2396048" cy="583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4000" b="1">
                <a:solidFill>
                  <a:schemeClr val="tx1"/>
                </a:solidFill>
                <a:latin typeface="Arial" pitchFamily="34" charset="0"/>
                <a:ea typeface="华文楷体"/>
                <a:cs typeface="华文楷体"/>
              </a:defRPr>
            </a:lvl1pPr>
            <a:lvl2pPr marL="742950" indent="-285750" eaLnBrk="0" hangingPunct="0">
              <a:defRPr sz="4000" b="1">
                <a:solidFill>
                  <a:schemeClr val="tx1"/>
                </a:solidFill>
                <a:latin typeface="Arial" pitchFamily="34" charset="0"/>
                <a:ea typeface="华文楷体"/>
                <a:cs typeface="华文楷体"/>
              </a:defRPr>
            </a:lvl2pPr>
            <a:lvl3pPr marL="1143000" indent="-228600" eaLnBrk="0" hangingPunct="0">
              <a:defRPr sz="4000" b="1">
                <a:solidFill>
                  <a:schemeClr val="tx1"/>
                </a:solidFill>
                <a:latin typeface="Arial" pitchFamily="34" charset="0"/>
                <a:ea typeface="华文楷体"/>
                <a:cs typeface="华文楷体"/>
              </a:defRPr>
            </a:lvl3pPr>
            <a:lvl4pPr marL="1600200" indent="-228600" eaLnBrk="0" hangingPunct="0">
              <a:defRPr sz="4000" b="1">
                <a:solidFill>
                  <a:schemeClr val="tx1"/>
                </a:solidFill>
                <a:latin typeface="Arial" pitchFamily="34" charset="0"/>
                <a:ea typeface="华文楷体"/>
                <a:cs typeface="华文楷体"/>
              </a:defRPr>
            </a:lvl4pPr>
            <a:lvl5pPr marL="2057400" indent="-228600" eaLnBrk="0" hangingPunct="0">
              <a:defRPr sz="4000" b="1">
                <a:solidFill>
                  <a:schemeClr val="tx1"/>
                </a:solidFill>
                <a:latin typeface="Arial" pitchFamily="34" charset="0"/>
                <a:ea typeface="华文楷体"/>
                <a:cs typeface="华文楷体"/>
              </a:defRPr>
            </a:lvl5pPr>
            <a:lvl6pPr marL="2514600" indent="-228600" eaLnBrk="0" fontAlgn="base" hangingPunct="0">
              <a:spcBef>
                <a:spcPct val="0"/>
              </a:spcBef>
              <a:spcAft>
                <a:spcPct val="0"/>
              </a:spcAft>
              <a:defRPr sz="4000" b="1">
                <a:solidFill>
                  <a:schemeClr val="tx1"/>
                </a:solidFill>
                <a:latin typeface="Arial" pitchFamily="34" charset="0"/>
                <a:ea typeface="华文楷体"/>
                <a:cs typeface="华文楷体"/>
              </a:defRPr>
            </a:lvl6pPr>
            <a:lvl7pPr marL="2971800" indent="-228600" eaLnBrk="0" fontAlgn="base" hangingPunct="0">
              <a:spcBef>
                <a:spcPct val="0"/>
              </a:spcBef>
              <a:spcAft>
                <a:spcPct val="0"/>
              </a:spcAft>
              <a:defRPr sz="4000" b="1">
                <a:solidFill>
                  <a:schemeClr val="tx1"/>
                </a:solidFill>
                <a:latin typeface="Arial" pitchFamily="34" charset="0"/>
                <a:ea typeface="华文楷体"/>
                <a:cs typeface="华文楷体"/>
              </a:defRPr>
            </a:lvl7pPr>
            <a:lvl8pPr marL="3429000" indent="-228600" eaLnBrk="0" fontAlgn="base" hangingPunct="0">
              <a:spcBef>
                <a:spcPct val="0"/>
              </a:spcBef>
              <a:spcAft>
                <a:spcPct val="0"/>
              </a:spcAft>
              <a:defRPr sz="4000" b="1">
                <a:solidFill>
                  <a:schemeClr val="tx1"/>
                </a:solidFill>
                <a:latin typeface="Arial" pitchFamily="34" charset="0"/>
                <a:ea typeface="华文楷体"/>
                <a:cs typeface="华文楷体"/>
              </a:defRPr>
            </a:lvl8pPr>
            <a:lvl9pPr marL="3886200" indent="-228600" eaLnBrk="0" fontAlgn="base" hangingPunct="0">
              <a:spcBef>
                <a:spcPct val="0"/>
              </a:spcBef>
              <a:spcAft>
                <a:spcPct val="0"/>
              </a:spcAft>
              <a:defRPr sz="4000" b="1">
                <a:solidFill>
                  <a:schemeClr val="tx1"/>
                </a:solidFill>
                <a:latin typeface="Arial" pitchFamily="34" charset="0"/>
                <a:ea typeface="华文楷体"/>
                <a:cs typeface="华文楷体"/>
              </a:defRPr>
            </a:lvl9pPr>
          </a:lstStyle>
          <a:p>
            <a:pPr marL="203182" marR="0" lvl="0" indent="-203182" algn="l" defTabSz="650181" rtl="0" eaLnBrk="1" fontAlgn="base" latinLnBrk="0" hangingPunct="1">
              <a:lnSpc>
                <a:spcPct val="100000"/>
              </a:lnSpc>
              <a:spcBef>
                <a:spcPts val="426"/>
              </a:spcBef>
              <a:spcAft>
                <a:spcPct val="0"/>
              </a:spcAft>
              <a:buClrTx/>
              <a:buSzTx/>
              <a:buFont typeface="Arial" pitchFamily="34" charset="0"/>
              <a:buChar char="•"/>
              <a:tabLst/>
              <a:defRPr/>
            </a:pPr>
            <a:r>
              <a:rPr kumimoji="0" lang="zh-TW" altLang="en-US" sz="1428" b="0"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正附卡無條件免年費</a:t>
            </a:r>
            <a:endParaRPr kumimoji="0" lang="en-US" altLang="zh-TW" sz="1428" b="0"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endParaRPr>
          </a:p>
          <a:p>
            <a:pPr marL="203182" marR="0" lvl="0" indent="-203182" algn="l" defTabSz="650181" rtl="0" eaLnBrk="1" fontAlgn="base" latinLnBrk="0" hangingPunct="1">
              <a:lnSpc>
                <a:spcPct val="100000"/>
              </a:lnSpc>
              <a:spcBef>
                <a:spcPts val="426"/>
              </a:spcBef>
              <a:spcAft>
                <a:spcPct val="0"/>
              </a:spcAft>
              <a:buClrTx/>
              <a:buSzTx/>
              <a:buFont typeface="Arial" pitchFamily="34" charset="0"/>
              <a:buChar char="•"/>
              <a:tabLst/>
              <a:defRPr/>
            </a:pPr>
            <a:r>
              <a:rPr kumimoji="0" lang="zh-TW" altLang="en-US" sz="1428" b="0"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每戶一年免收一次違約金 </a:t>
            </a:r>
            <a:endParaRPr kumimoji="0" lang="en-US" altLang="zh-TW" sz="1428" b="0"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endParaRPr>
          </a:p>
        </p:txBody>
      </p:sp>
      <p:sp>
        <p:nvSpPr>
          <p:cNvPr id="22" name="標題 6">
            <a:extLst>
              <a:ext uri="{FF2B5EF4-FFF2-40B4-BE49-F238E27FC236}">
                <a16:creationId xmlns:a16="http://schemas.microsoft.com/office/drawing/2014/main" id="{F51E5CA0-16AE-420B-9EBB-DB8FEB94C2BF}"/>
              </a:ext>
            </a:extLst>
          </p:cNvPr>
          <p:cNvSpPr txBox="1">
            <a:spLocks/>
          </p:cNvSpPr>
          <p:nvPr/>
        </p:nvSpPr>
        <p:spPr>
          <a:xfrm>
            <a:off x="407368" y="142708"/>
            <a:ext cx="8229114" cy="648072"/>
          </a:xfrm>
          <a:prstGeom prst="rect">
            <a:avLst/>
          </a:prstGeom>
        </p:spPr>
        <p:txBody>
          <a:bodyPr lIns="91403" tIns="45702" rIns="91403" bIns="45702"/>
          <a:lstStyle>
            <a:lvl1pPr algn="l" defTabSz="894970" rtl="0" eaLnBrk="1" fontAlgn="base" hangingPunct="1">
              <a:spcBef>
                <a:spcPct val="0"/>
              </a:spcBef>
              <a:spcAft>
                <a:spcPct val="0"/>
              </a:spcAft>
              <a:defRPr sz="1900" b="1">
                <a:solidFill>
                  <a:schemeClr val="tx2"/>
                </a:solidFill>
                <a:latin typeface="+mj-lt"/>
                <a:ea typeface="+mj-ea"/>
                <a:cs typeface="+mj-cs"/>
              </a:defRPr>
            </a:lvl1pPr>
            <a:lvl2pPr algn="l" defTabSz="894970" rtl="0" eaLnBrk="1" fontAlgn="base" hangingPunct="1">
              <a:spcBef>
                <a:spcPct val="0"/>
              </a:spcBef>
              <a:spcAft>
                <a:spcPct val="0"/>
              </a:spcAft>
              <a:defRPr sz="1900" b="1">
                <a:solidFill>
                  <a:schemeClr val="tx2"/>
                </a:solidFill>
                <a:latin typeface="Arial" charset="0"/>
              </a:defRPr>
            </a:lvl2pPr>
            <a:lvl3pPr algn="l" defTabSz="894970" rtl="0" eaLnBrk="1" fontAlgn="base" hangingPunct="1">
              <a:spcBef>
                <a:spcPct val="0"/>
              </a:spcBef>
              <a:spcAft>
                <a:spcPct val="0"/>
              </a:spcAft>
              <a:defRPr sz="1900" b="1">
                <a:solidFill>
                  <a:schemeClr val="tx2"/>
                </a:solidFill>
                <a:latin typeface="Arial" charset="0"/>
              </a:defRPr>
            </a:lvl3pPr>
            <a:lvl4pPr algn="l" defTabSz="894970" rtl="0" eaLnBrk="1" fontAlgn="base" hangingPunct="1">
              <a:spcBef>
                <a:spcPct val="0"/>
              </a:spcBef>
              <a:spcAft>
                <a:spcPct val="0"/>
              </a:spcAft>
              <a:defRPr sz="1900" b="1">
                <a:solidFill>
                  <a:schemeClr val="tx2"/>
                </a:solidFill>
                <a:latin typeface="Arial" charset="0"/>
              </a:defRPr>
            </a:lvl4pPr>
            <a:lvl5pPr algn="l" defTabSz="894970" rtl="0" eaLnBrk="1" fontAlgn="base" hangingPunct="1">
              <a:spcBef>
                <a:spcPct val="0"/>
              </a:spcBef>
              <a:spcAft>
                <a:spcPct val="0"/>
              </a:spcAft>
              <a:defRPr sz="1900" b="1">
                <a:solidFill>
                  <a:schemeClr val="tx2"/>
                </a:solidFill>
                <a:latin typeface="Arial" charset="0"/>
              </a:defRPr>
            </a:lvl5pPr>
            <a:lvl6pPr marL="457004" algn="l" defTabSz="894970" rtl="0" eaLnBrk="1" fontAlgn="base" hangingPunct="1">
              <a:spcBef>
                <a:spcPct val="0"/>
              </a:spcBef>
              <a:spcAft>
                <a:spcPct val="0"/>
              </a:spcAft>
              <a:defRPr sz="1900" b="1">
                <a:solidFill>
                  <a:schemeClr val="tx2"/>
                </a:solidFill>
                <a:latin typeface="Arial" charset="0"/>
              </a:defRPr>
            </a:lvl6pPr>
            <a:lvl7pPr marL="914012" algn="l" defTabSz="894970" rtl="0" eaLnBrk="1" fontAlgn="base" hangingPunct="1">
              <a:spcBef>
                <a:spcPct val="0"/>
              </a:spcBef>
              <a:spcAft>
                <a:spcPct val="0"/>
              </a:spcAft>
              <a:defRPr sz="1900" b="1">
                <a:solidFill>
                  <a:schemeClr val="tx2"/>
                </a:solidFill>
                <a:latin typeface="Arial" charset="0"/>
              </a:defRPr>
            </a:lvl7pPr>
            <a:lvl8pPr marL="1371019" algn="l" defTabSz="894970" rtl="0" eaLnBrk="1" fontAlgn="base" hangingPunct="1">
              <a:spcBef>
                <a:spcPct val="0"/>
              </a:spcBef>
              <a:spcAft>
                <a:spcPct val="0"/>
              </a:spcAft>
              <a:defRPr sz="1900" b="1">
                <a:solidFill>
                  <a:schemeClr val="tx2"/>
                </a:solidFill>
                <a:latin typeface="Arial" charset="0"/>
              </a:defRPr>
            </a:lvl8pPr>
            <a:lvl9pPr marL="1828025" algn="l" defTabSz="894970" rtl="0" eaLnBrk="1" fontAlgn="base" hangingPunct="1">
              <a:spcBef>
                <a:spcPct val="0"/>
              </a:spcBef>
              <a:spcAft>
                <a:spcPct val="0"/>
              </a:spcAft>
              <a:defRPr sz="1900" b="1">
                <a:solidFill>
                  <a:schemeClr val="tx2"/>
                </a:solidFill>
                <a:latin typeface="Arial" charset="0"/>
              </a:defRPr>
            </a:lvl9pPr>
          </a:lstStyle>
          <a:p>
            <a:pPr marL="0" marR="0" lvl="0" indent="0" algn="l" defTabSz="913138" rtl="0" eaLnBrk="1" fontAlgn="base" latinLnBrk="0" hangingPunct="1">
              <a:lnSpc>
                <a:spcPct val="100000"/>
              </a:lnSpc>
              <a:spcBef>
                <a:spcPct val="0"/>
              </a:spcBef>
              <a:spcAft>
                <a:spcPct val="0"/>
              </a:spcAft>
              <a:buClrTx/>
              <a:buSzTx/>
              <a:buFontTx/>
              <a:buNone/>
              <a:tabLst/>
              <a:defRPr/>
            </a:pPr>
            <a:r>
              <a:rPr kumimoji="0" lang="zh-TW" altLang="en-US" sz="3265"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j-cs"/>
                <a:sym typeface="Calibri" pitchFamily="34" charset="0"/>
              </a:rPr>
              <a:t>永豐國民旅遊卡權益與優惠</a:t>
            </a:r>
          </a:p>
        </p:txBody>
      </p:sp>
      <p:sp>
        <p:nvSpPr>
          <p:cNvPr id="31" name="圓角矩形 9">
            <a:extLst>
              <a:ext uri="{FF2B5EF4-FFF2-40B4-BE49-F238E27FC236}">
                <a16:creationId xmlns:a16="http://schemas.microsoft.com/office/drawing/2014/main" id="{2BA1E22E-E86E-495A-86B8-51858FC99FE4}"/>
              </a:ext>
            </a:extLst>
          </p:cNvPr>
          <p:cNvSpPr/>
          <p:nvPr/>
        </p:nvSpPr>
        <p:spPr bwMode="auto">
          <a:xfrm>
            <a:off x="1329235" y="2950982"/>
            <a:ext cx="3235921" cy="30252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3719" tIns="31860" rIns="63719" bIns="31860" anchor="ctr"/>
          <a:lstStyle>
            <a:lvl1pPr eaLnBrk="0" hangingPunct="0">
              <a:defRPr sz="4000" b="1">
                <a:solidFill>
                  <a:schemeClr val="tx1"/>
                </a:solidFill>
                <a:latin typeface="Arial" pitchFamily="34" charset="0"/>
                <a:ea typeface="华文楷体"/>
                <a:cs typeface="华文楷体"/>
              </a:defRPr>
            </a:lvl1pPr>
            <a:lvl2pPr marL="742950" indent="-285750" eaLnBrk="0" hangingPunct="0">
              <a:defRPr sz="4000" b="1">
                <a:solidFill>
                  <a:schemeClr val="tx1"/>
                </a:solidFill>
                <a:latin typeface="Arial" pitchFamily="34" charset="0"/>
                <a:ea typeface="华文楷体"/>
                <a:cs typeface="华文楷体"/>
              </a:defRPr>
            </a:lvl2pPr>
            <a:lvl3pPr marL="1143000" indent="-228600" eaLnBrk="0" hangingPunct="0">
              <a:defRPr sz="4000" b="1">
                <a:solidFill>
                  <a:schemeClr val="tx1"/>
                </a:solidFill>
                <a:latin typeface="Arial" pitchFamily="34" charset="0"/>
                <a:ea typeface="华文楷体"/>
                <a:cs typeface="华文楷体"/>
              </a:defRPr>
            </a:lvl3pPr>
            <a:lvl4pPr marL="1600200" indent="-228600" eaLnBrk="0" hangingPunct="0">
              <a:defRPr sz="4000" b="1">
                <a:solidFill>
                  <a:schemeClr val="tx1"/>
                </a:solidFill>
                <a:latin typeface="Arial" pitchFamily="34" charset="0"/>
                <a:ea typeface="华文楷体"/>
                <a:cs typeface="华文楷体"/>
              </a:defRPr>
            </a:lvl4pPr>
            <a:lvl5pPr marL="2057400" indent="-228600" eaLnBrk="0" hangingPunct="0">
              <a:defRPr sz="4000" b="1">
                <a:solidFill>
                  <a:schemeClr val="tx1"/>
                </a:solidFill>
                <a:latin typeface="Arial" pitchFamily="34" charset="0"/>
                <a:ea typeface="华文楷体"/>
                <a:cs typeface="华文楷体"/>
              </a:defRPr>
            </a:lvl5pPr>
            <a:lvl6pPr marL="2514600" indent="-228600" eaLnBrk="0" fontAlgn="base" hangingPunct="0">
              <a:spcBef>
                <a:spcPct val="0"/>
              </a:spcBef>
              <a:spcAft>
                <a:spcPct val="0"/>
              </a:spcAft>
              <a:defRPr sz="4000" b="1">
                <a:solidFill>
                  <a:schemeClr val="tx1"/>
                </a:solidFill>
                <a:latin typeface="Arial" pitchFamily="34" charset="0"/>
                <a:ea typeface="华文楷体"/>
                <a:cs typeface="华文楷体"/>
              </a:defRPr>
            </a:lvl6pPr>
            <a:lvl7pPr marL="2971800" indent="-228600" eaLnBrk="0" fontAlgn="base" hangingPunct="0">
              <a:spcBef>
                <a:spcPct val="0"/>
              </a:spcBef>
              <a:spcAft>
                <a:spcPct val="0"/>
              </a:spcAft>
              <a:defRPr sz="4000" b="1">
                <a:solidFill>
                  <a:schemeClr val="tx1"/>
                </a:solidFill>
                <a:latin typeface="Arial" pitchFamily="34" charset="0"/>
                <a:ea typeface="华文楷体"/>
                <a:cs typeface="华文楷体"/>
              </a:defRPr>
            </a:lvl7pPr>
            <a:lvl8pPr marL="3429000" indent="-228600" eaLnBrk="0" fontAlgn="base" hangingPunct="0">
              <a:spcBef>
                <a:spcPct val="0"/>
              </a:spcBef>
              <a:spcAft>
                <a:spcPct val="0"/>
              </a:spcAft>
              <a:defRPr sz="4000" b="1">
                <a:solidFill>
                  <a:schemeClr val="tx1"/>
                </a:solidFill>
                <a:latin typeface="Arial" pitchFamily="34" charset="0"/>
                <a:ea typeface="华文楷体"/>
                <a:cs typeface="华文楷体"/>
              </a:defRPr>
            </a:lvl8pPr>
            <a:lvl9pPr marL="3886200" indent="-228600" eaLnBrk="0" fontAlgn="base" hangingPunct="0">
              <a:spcBef>
                <a:spcPct val="0"/>
              </a:spcBef>
              <a:spcAft>
                <a:spcPct val="0"/>
              </a:spcAft>
              <a:defRPr sz="4000" b="1">
                <a:solidFill>
                  <a:schemeClr val="tx1"/>
                </a:solidFill>
                <a:latin typeface="Arial" pitchFamily="34" charset="0"/>
                <a:ea typeface="华文楷体"/>
                <a:cs typeface="华文楷体"/>
              </a:defRPr>
            </a:lvl9pPr>
          </a:lstStyle>
          <a:p>
            <a:pPr marL="0" marR="0" lvl="0" indent="0" algn="ctr" defTabSz="650181" rtl="0" eaLnBrk="1" fontAlgn="base" latinLnBrk="0" hangingPunct="1">
              <a:lnSpc>
                <a:spcPct val="100000"/>
              </a:lnSpc>
              <a:spcBef>
                <a:spcPct val="0"/>
              </a:spcBef>
              <a:spcAft>
                <a:spcPct val="0"/>
              </a:spcAft>
              <a:buClrTx/>
              <a:buSzTx/>
              <a:buFontTx/>
              <a:buNone/>
              <a:tabLst/>
              <a:defRPr/>
            </a:pPr>
            <a:r>
              <a:rPr kumimoji="0" lang="zh-TW" altLang="en-US" sz="1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Arial" pitchFamily="34" charset="0"/>
                <a:sym typeface="Calibri" pitchFamily="34" charset="0"/>
              </a:rPr>
              <a:t>消費權益最</a:t>
            </a:r>
            <a:r>
              <a:rPr kumimoji="0" lang="zh-TW" alt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Arial" pitchFamily="34" charset="0"/>
                <a:sym typeface="Calibri" pitchFamily="34" charset="0"/>
              </a:rPr>
              <a:t>豐</a:t>
            </a:r>
          </a:p>
        </p:txBody>
      </p:sp>
      <p:sp>
        <p:nvSpPr>
          <p:cNvPr id="32" name="矩形 15">
            <a:extLst>
              <a:ext uri="{FF2B5EF4-FFF2-40B4-BE49-F238E27FC236}">
                <a16:creationId xmlns:a16="http://schemas.microsoft.com/office/drawing/2014/main" id="{BBECD013-82D3-4C87-9A25-65693EC48151}"/>
              </a:ext>
            </a:extLst>
          </p:cNvPr>
          <p:cNvSpPr>
            <a:spLocks noChangeArrowheads="1"/>
          </p:cNvSpPr>
          <p:nvPr/>
        </p:nvSpPr>
        <p:spPr bwMode="auto">
          <a:xfrm>
            <a:off x="1275708" y="3327934"/>
            <a:ext cx="5048835" cy="3467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4000" b="1">
                <a:solidFill>
                  <a:schemeClr val="tx1"/>
                </a:solidFill>
                <a:latin typeface="Arial" pitchFamily="34" charset="0"/>
                <a:ea typeface="华文楷体"/>
                <a:cs typeface="华文楷体"/>
              </a:defRPr>
            </a:lvl1pPr>
            <a:lvl2pPr marL="742950" indent="-285750" eaLnBrk="0" hangingPunct="0">
              <a:defRPr sz="4000" b="1">
                <a:solidFill>
                  <a:schemeClr val="tx1"/>
                </a:solidFill>
                <a:latin typeface="Arial" pitchFamily="34" charset="0"/>
                <a:ea typeface="华文楷体"/>
                <a:cs typeface="华文楷体"/>
              </a:defRPr>
            </a:lvl2pPr>
            <a:lvl3pPr marL="1143000" indent="-228600" eaLnBrk="0" hangingPunct="0">
              <a:defRPr sz="4000" b="1">
                <a:solidFill>
                  <a:schemeClr val="tx1"/>
                </a:solidFill>
                <a:latin typeface="Arial" pitchFamily="34" charset="0"/>
                <a:ea typeface="华文楷体"/>
                <a:cs typeface="华文楷体"/>
              </a:defRPr>
            </a:lvl3pPr>
            <a:lvl4pPr marL="1600200" indent="-228600" eaLnBrk="0" hangingPunct="0">
              <a:defRPr sz="4000" b="1">
                <a:solidFill>
                  <a:schemeClr val="tx1"/>
                </a:solidFill>
                <a:latin typeface="Arial" pitchFamily="34" charset="0"/>
                <a:ea typeface="华文楷体"/>
                <a:cs typeface="华文楷体"/>
              </a:defRPr>
            </a:lvl4pPr>
            <a:lvl5pPr marL="2057400" indent="-228600" eaLnBrk="0" hangingPunct="0">
              <a:defRPr sz="4000" b="1">
                <a:solidFill>
                  <a:schemeClr val="tx1"/>
                </a:solidFill>
                <a:latin typeface="Arial" pitchFamily="34" charset="0"/>
                <a:ea typeface="华文楷体"/>
                <a:cs typeface="华文楷体"/>
              </a:defRPr>
            </a:lvl5pPr>
            <a:lvl6pPr marL="2514600" indent="-228600" eaLnBrk="0" fontAlgn="base" hangingPunct="0">
              <a:spcBef>
                <a:spcPct val="0"/>
              </a:spcBef>
              <a:spcAft>
                <a:spcPct val="0"/>
              </a:spcAft>
              <a:defRPr sz="4000" b="1">
                <a:solidFill>
                  <a:schemeClr val="tx1"/>
                </a:solidFill>
                <a:latin typeface="Arial" pitchFamily="34" charset="0"/>
                <a:ea typeface="华文楷体"/>
                <a:cs typeface="华文楷体"/>
              </a:defRPr>
            </a:lvl6pPr>
            <a:lvl7pPr marL="2971800" indent="-228600" eaLnBrk="0" fontAlgn="base" hangingPunct="0">
              <a:spcBef>
                <a:spcPct val="0"/>
              </a:spcBef>
              <a:spcAft>
                <a:spcPct val="0"/>
              </a:spcAft>
              <a:defRPr sz="4000" b="1">
                <a:solidFill>
                  <a:schemeClr val="tx1"/>
                </a:solidFill>
                <a:latin typeface="Arial" pitchFamily="34" charset="0"/>
                <a:ea typeface="华文楷体"/>
                <a:cs typeface="华文楷体"/>
              </a:defRPr>
            </a:lvl7pPr>
            <a:lvl8pPr marL="3429000" indent="-228600" eaLnBrk="0" fontAlgn="base" hangingPunct="0">
              <a:spcBef>
                <a:spcPct val="0"/>
              </a:spcBef>
              <a:spcAft>
                <a:spcPct val="0"/>
              </a:spcAft>
              <a:defRPr sz="4000" b="1">
                <a:solidFill>
                  <a:schemeClr val="tx1"/>
                </a:solidFill>
                <a:latin typeface="Arial" pitchFamily="34" charset="0"/>
                <a:ea typeface="华文楷体"/>
                <a:cs typeface="华文楷体"/>
              </a:defRPr>
            </a:lvl8pPr>
            <a:lvl9pPr marL="3886200" indent="-228600" eaLnBrk="0" fontAlgn="base" hangingPunct="0">
              <a:spcBef>
                <a:spcPct val="0"/>
              </a:spcBef>
              <a:spcAft>
                <a:spcPct val="0"/>
              </a:spcAft>
              <a:defRPr sz="4000" b="1">
                <a:solidFill>
                  <a:schemeClr val="tx1"/>
                </a:solidFill>
                <a:latin typeface="Arial" pitchFamily="34" charset="0"/>
                <a:ea typeface="华文楷体"/>
                <a:cs typeface="华文楷体"/>
              </a:defRPr>
            </a:lvl9pPr>
          </a:lstStyle>
          <a:p>
            <a:pPr marL="203182" marR="0" lvl="0" indent="-203182" algn="l" defTabSz="650181" rtl="0" eaLnBrk="1" fontAlgn="base" latinLnBrk="0" hangingPunct="1">
              <a:lnSpc>
                <a:spcPts val="2551"/>
              </a:lnSpc>
              <a:spcBef>
                <a:spcPts val="426"/>
              </a:spcBef>
              <a:spcAft>
                <a:spcPct val="0"/>
              </a:spcAft>
              <a:buClrTx/>
              <a:buSzTx/>
              <a:buFont typeface="Arial" pitchFamily="34" charset="0"/>
              <a:buChar char="•"/>
              <a:tabLst/>
              <a:defRPr/>
            </a:pPr>
            <a:r>
              <a:rPr kumimoji="0" lang="zh-TW" altLang="en-US"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國內外消費</a:t>
            </a:r>
            <a:r>
              <a:rPr kumimoji="0" lang="en-US" altLang="zh-TW" sz="1600"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Arial" pitchFamily="34" charset="0"/>
                <a:sym typeface="Wingdings" pitchFamily="2" charset="2"/>
              </a:rPr>
              <a:t>1.3%</a:t>
            </a:r>
            <a:r>
              <a:rPr kumimoji="0" lang="zh-TW" altLang="en-US"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現金回饋</a:t>
            </a:r>
            <a:endParaRPr kumimoji="0" lang="en-US" altLang="zh-TW"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endParaRPr>
          </a:p>
          <a:p>
            <a:pPr marL="203182" marR="0" lvl="0" indent="-203182" algn="l" defTabSz="650181" rtl="0" eaLnBrk="1" fontAlgn="base" latinLnBrk="0" hangingPunct="1">
              <a:lnSpc>
                <a:spcPts val="2551"/>
              </a:lnSpc>
              <a:spcBef>
                <a:spcPts val="426"/>
              </a:spcBef>
              <a:spcAft>
                <a:spcPct val="0"/>
              </a:spcAft>
              <a:buClrTx/>
              <a:buSzTx/>
              <a:buFont typeface="Arial" pitchFamily="34" charset="0"/>
              <a:buChar char="•"/>
              <a:tabLst/>
              <a:defRPr/>
            </a:pPr>
            <a:r>
              <a:rPr kumimoji="0" lang="zh-TW" altLang="en-US"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首年</a:t>
            </a:r>
            <a:r>
              <a:rPr kumimoji="0" lang="zh-TW" altLang="en-US" sz="1600"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Arial" pitchFamily="34" charset="0"/>
                <a:sym typeface="Wingdings" pitchFamily="2" charset="2"/>
                <a:hlinkClick r:id="rId3" action="ppaction://hlinksldjump"/>
              </a:rPr>
              <a:t>免費機場接或送服務</a:t>
            </a:r>
            <a:r>
              <a:rPr kumimoji="0" lang="zh-TW" altLang="en-US"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乙次</a:t>
            </a:r>
            <a:endParaRPr kumimoji="0" lang="en-US" altLang="zh-TW"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endParaRPr>
          </a:p>
          <a:p>
            <a:pPr marL="203182" marR="0" lvl="0" indent="-203182" algn="l" defTabSz="650181" rtl="0" eaLnBrk="1" fontAlgn="base" latinLnBrk="0" hangingPunct="1">
              <a:lnSpc>
                <a:spcPts val="2551"/>
              </a:lnSpc>
              <a:spcBef>
                <a:spcPts val="426"/>
              </a:spcBef>
              <a:spcAft>
                <a:spcPct val="0"/>
              </a:spcAft>
              <a:buClrTx/>
              <a:buSzTx/>
              <a:buFont typeface="Arial" pitchFamily="34" charset="0"/>
              <a:buChar char="•"/>
              <a:tabLst/>
              <a:defRPr/>
            </a:pPr>
            <a:r>
              <a:rPr kumimoji="0" lang="zh-TW" altLang="en-US" sz="1600"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Arial" pitchFamily="34" charset="0"/>
                <a:sym typeface="Wingdings" pitchFamily="2" charset="2"/>
              </a:rPr>
              <a:t>免費</a:t>
            </a:r>
            <a:r>
              <a:rPr kumimoji="0" lang="zh-TW" altLang="en-US" sz="1600"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Arial" pitchFamily="34" charset="0"/>
                <a:sym typeface="Wingdings" pitchFamily="2" charset="2"/>
                <a:hlinkClick r:id="rId4" action="ppaction://hlinksldjump"/>
              </a:rPr>
              <a:t>全球機場貴賓室</a:t>
            </a:r>
            <a:r>
              <a:rPr kumimoji="0" lang="en-US" altLang="zh-TW" sz="1600"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Arial" pitchFamily="34" charset="0"/>
                <a:sym typeface="Wingdings" pitchFamily="2" charset="2"/>
                <a:hlinkClick r:id="rId4" action="ppaction://hlinksldjump"/>
              </a:rPr>
              <a:t>1</a:t>
            </a:r>
            <a:r>
              <a:rPr kumimoji="0" lang="zh-TW" altLang="en-US" sz="1600"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Arial" pitchFamily="34" charset="0"/>
                <a:sym typeface="Wingdings" pitchFamily="2" charset="2"/>
                <a:hlinkClick r:id="rId4" action="ppaction://hlinksldjump"/>
              </a:rPr>
              <a:t>年</a:t>
            </a:r>
            <a:r>
              <a:rPr kumimoji="0" lang="en-US" altLang="zh-TW" sz="1600"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Arial" pitchFamily="34" charset="0"/>
                <a:sym typeface="Wingdings" pitchFamily="2" charset="2"/>
                <a:hlinkClick r:id="rId4" action="ppaction://hlinksldjump"/>
              </a:rPr>
              <a:t>4</a:t>
            </a:r>
            <a:r>
              <a:rPr kumimoji="0" lang="zh-TW" altLang="en-US" sz="1600"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Arial" pitchFamily="34" charset="0"/>
                <a:sym typeface="Wingdings" pitchFamily="2" charset="2"/>
                <a:hlinkClick r:id="rId4" action="ppaction://hlinksldjump"/>
              </a:rPr>
              <a:t>次</a:t>
            </a:r>
            <a:endParaRPr kumimoji="0" lang="en-US" altLang="zh-TW" sz="1600"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Arial" pitchFamily="34" charset="0"/>
              <a:sym typeface="Wingdings" pitchFamily="2" charset="2"/>
            </a:endParaRPr>
          </a:p>
          <a:p>
            <a:pPr marL="203182" marR="0" lvl="0" indent="-203182" algn="l" defTabSz="650181" rtl="0" eaLnBrk="1" fontAlgn="base" latinLnBrk="0" hangingPunct="1">
              <a:lnSpc>
                <a:spcPts val="2551"/>
              </a:lnSpc>
              <a:spcBef>
                <a:spcPts val="426"/>
              </a:spcBef>
              <a:spcAft>
                <a:spcPct val="0"/>
              </a:spcAft>
              <a:buClrTx/>
              <a:buSzTx/>
              <a:buFont typeface="Arial" pitchFamily="34" charset="0"/>
              <a:buChar char="•"/>
              <a:tabLst/>
              <a:defRPr/>
            </a:pPr>
            <a:r>
              <a:rPr kumimoji="0" lang="en-US" altLang="zh-TW" sz="1600"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Arial" pitchFamily="34" charset="0"/>
                <a:sym typeface="Wingdings" pitchFamily="2" charset="2"/>
                <a:hlinkClick r:id="rId5" action="ppaction://hlinksldjump"/>
              </a:rPr>
              <a:t>3500</a:t>
            </a:r>
            <a:r>
              <a:rPr kumimoji="0" lang="zh-TW" altLang="en-US" sz="1600"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Arial" pitchFamily="34" charset="0"/>
                <a:sym typeface="Wingdings" pitchFamily="2" charset="2"/>
                <a:hlinkClick r:id="rId5" action="ppaction://hlinksldjump"/>
              </a:rPr>
              <a:t>萬</a:t>
            </a:r>
            <a:r>
              <a:rPr kumimoji="0" lang="zh-TW" altLang="en-US"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hlinkClick r:id="rId5" action="ppaction://hlinksldjump"/>
              </a:rPr>
              <a:t>旅平險</a:t>
            </a:r>
            <a:r>
              <a:rPr kumimoji="0" lang="en-US" altLang="zh-TW"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a:t>
            </a:r>
            <a:r>
              <a:rPr kumimoji="0" lang="zh-TW" altLang="en-US"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旅遊不便險</a:t>
            </a:r>
            <a:endParaRPr kumimoji="0" lang="en-US" altLang="zh-TW"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endParaRPr>
          </a:p>
          <a:p>
            <a:pPr marL="203182" marR="0" lvl="0" indent="-203182" algn="l" defTabSz="650181" rtl="0" eaLnBrk="1" fontAlgn="base" latinLnBrk="0" hangingPunct="1">
              <a:lnSpc>
                <a:spcPts val="2551"/>
              </a:lnSpc>
              <a:spcBef>
                <a:spcPts val="426"/>
              </a:spcBef>
              <a:spcAft>
                <a:spcPct val="0"/>
              </a:spcAft>
              <a:buClrTx/>
              <a:buSzTx/>
              <a:buFont typeface="Arial" pitchFamily="34" charset="0"/>
              <a:buChar char="•"/>
              <a:tabLst/>
              <a:defRPr/>
            </a:pPr>
            <a:r>
              <a:rPr kumimoji="0" lang="zh-TW" altLang="en-US"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國際機場停車服務</a:t>
            </a:r>
            <a:r>
              <a:rPr kumimoji="0" lang="en-US" altLang="zh-TW"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a:t>
            </a:r>
            <a:r>
              <a:rPr lang="zh-TW" altLang="en-US" sz="1600" dirty="0">
                <a:solidFill>
                  <a:prstClr val="black"/>
                </a:solidFill>
                <a:latin typeface="微軟正黑體" pitchFamily="34" charset="-120"/>
                <a:ea typeface="微軟正黑體" pitchFamily="34" charset="-120"/>
                <a:cs typeface="Arial" pitchFamily="34" charset="0"/>
                <a:sym typeface="Wingdings" pitchFamily="2" charset="2"/>
              </a:rPr>
              <a:t>不限次數</a:t>
            </a:r>
            <a:r>
              <a:rPr kumimoji="0" lang="zh-TW" altLang="en-US"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 每次最長</a:t>
            </a:r>
            <a:r>
              <a:rPr kumimoji="0" lang="en-US" altLang="zh-TW"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7</a:t>
            </a:r>
            <a:r>
              <a:rPr kumimoji="0" lang="zh-TW" altLang="en-US"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天</a:t>
            </a:r>
            <a:r>
              <a:rPr kumimoji="0" lang="en-US" altLang="zh-TW"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a:t>
            </a:r>
          </a:p>
          <a:p>
            <a:pPr marL="203182" marR="0" lvl="0" indent="-203182" algn="l" defTabSz="650181" rtl="0" eaLnBrk="1" fontAlgn="base" latinLnBrk="0" hangingPunct="1">
              <a:lnSpc>
                <a:spcPts val="2551"/>
              </a:lnSpc>
              <a:spcBef>
                <a:spcPts val="426"/>
              </a:spcBef>
              <a:spcAft>
                <a:spcPct val="0"/>
              </a:spcAft>
              <a:buClrTx/>
              <a:buSzTx/>
              <a:buFont typeface="Arial" pitchFamily="34" charset="0"/>
              <a:buChar char="•"/>
              <a:tabLst/>
              <a:defRPr/>
            </a:pPr>
            <a:r>
              <a:rPr kumimoji="0" lang="zh-TW" altLang="en-US"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免費道路救援服務 </a:t>
            </a:r>
            <a:r>
              <a:rPr kumimoji="0" lang="en-US" altLang="zh-TW"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a:t>
            </a:r>
            <a:r>
              <a:rPr kumimoji="0" lang="zh-TW" altLang="en-US"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一年</a:t>
            </a:r>
            <a:r>
              <a:rPr kumimoji="0" lang="en-US" altLang="zh-TW"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3</a:t>
            </a:r>
            <a:r>
              <a:rPr kumimoji="0" lang="zh-TW" altLang="en-US"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次</a:t>
            </a:r>
            <a:r>
              <a:rPr kumimoji="0" lang="en-US" altLang="zh-TW"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a:t>
            </a:r>
          </a:p>
          <a:p>
            <a:pPr marL="203182" marR="0" lvl="0" indent="-203182" algn="l" defTabSz="650181" rtl="0" eaLnBrk="1" fontAlgn="base" latinLnBrk="0" hangingPunct="1">
              <a:lnSpc>
                <a:spcPts val="2551"/>
              </a:lnSpc>
              <a:spcBef>
                <a:spcPts val="426"/>
              </a:spcBef>
              <a:spcAft>
                <a:spcPct val="0"/>
              </a:spcAft>
              <a:buClrTx/>
              <a:buSzTx/>
              <a:buFont typeface="Arial" pitchFamily="34" charset="0"/>
              <a:buChar char="•"/>
              <a:tabLst/>
              <a:defRPr/>
            </a:pPr>
            <a:r>
              <a:rPr kumimoji="0" lang="zh-TW" altLang="en-US"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失卡完全零風險 </a:t>
            </a:r>
            <a:r>
              <a:rPr kumimoji="0" lang="en-US" altLang="zh-TW"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a:t>
            </a:r>
            <a:r>
              <a:rPr kumimoji="0" lang="zh-TW" altLang="en-US"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免自負額、免掛失費</a:t>
            </a:r>
            <a:r>
              <a:rPr kumimoji="0" lang="en-US" altLang="zh-TW"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a:t>
            </a:r>
          </a:p>
          <a:p>
            <a:pPr marL="203182" marR="0" lvl="0" indent="-203182" algn="l" defTabSz="650181" rtl="0" eaLnBrk="1" fontAlgn="base" latinLnBrk="0" hangingPunct="1">
              <a:lnSpc>
                <a:spcPts val="2551"/>
              </a:lnSpc>
              <a:spcBef>
                <a:spcPts val="426"/>
              </a:spcBef>
              <a:spcAft>
                <a:spcPct val="0"/>
              </a:spcAft>
              <a:buClrTx/>
              <a:buSzTx/>
              <a:buFont typeface="Arial" pitchFamily="34" charset="0"/>
              <a:buChar char="•"/>
              <a:tabLst/>
              <a:defRPr/>
            </a:pPr>
            <a:r>
              <a:rPr kumimoji="0" lang="zh-TW" altLang="en-US"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永豐尊榮秘書服務</a:t>
            </a:r>
            <a:endParaRPr kumimoji="0" lang="en-US" altLang="zh-TW"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endParaRPr>
          </a:p>
          <a:p>
            <a:pPr marL="203182" marR="0" lvl="0" indent="-203182" algn="l" defTabSz="650181" rtl="0" eaLnBrk="1" fontAlgn="base" latinLnBrk="0" hangingPunct="1">
              <a:lnSpc>
                <a:spcPts val="2551"/>
              </a:lnSpc>
              <a:spcBef>
                <a:spcPts val="426"/>
              </a:spcBef>
              <a:spcAft>
                <a:spcPct val="0"/>
              </a:spcAft>
              <a:buClrTx/>
              <a:buSzTx/>
              <a:buFont typeface="Arial" pitchFamily="34" charset="0"/>
              <a:buChar char="•"/>
              <a:tabLst/>
              <a:defRPr/>
            </a:pPr>
            <a:r>
              <a:rPr kumimoji="0" lang="zh-TW" altLang="en-US"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多元行動支付服務</a:t>
            </a:r>
            <a:endParaRPr kumimoji="0" lang="en-US" altLang="zh-TW" sz="1020" b="0"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endParaRPr>
          </a:p>
        </p:txBody>
      </p:sp>
      <p:sp>
        <p:nvSpPr>
          <p:cNvPr id="33" name="圓角矩形 9">
            <a:extLst>
              <a:ext uri="{FF2B5EF4-FFF2-40B4-BE49-F238E27FC236}">
                <a16:creationId xmlns:a16="http://schemas.microsoft.com/office/drawing/2014/main" id="{64D4CBB4-8B32-4053-A7F5-E934617BB17A}"/>
              </a:ext>
            </a:extLst>
          </p:cNvPr>
          <p:cNvSpPr/>
          <p:nvPr/>
        </p:nvSpPr>
        <p:spPr bwMode="auto">
          <a:xfrm>
            <a:off x="6646982" y="3006506"/>
            <a:ext cx="3121425" cy="30252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3719" tIns="31860" rIns="63719" bIns="31860" anchor="ctr"/>
          <a:lstStyle>
            <a:lvl1pPr eaLnBrk="0" hangingPunct="0">
              <a:defRPr sz="4000" b="1">
                <a:solidFill>
                  <a:schemeClr val="tx1"/>
                </a:solidFill>
                <a:latin typeface="Arial" pitchFamily="34" charset="0"/>
                <a:ea typeface="华文楷体"/>
                <a:cs typeface="华文楷体"/>
              </a:defRPr>
            </a:lvl1pPr>
            <a:lvl2pPr marL="742950" indent="-285750" eaLnBrk="0" hangingPunct="0">
              <a:defRPr sz="4000" b="1">
                <a:solidFill>
                  <a:schemeClr val="tx1"/>
                </a:solidFill>
                <a:latin typeface="Arial" pitchFamily="34" charset="0"/>
                <a:ea typeface="华文楷体"/>
                <a:cs typeface="华文楷体"/>
              </a:defRPr>
            </a:lvl2pPr>
            <a:lvl3pPr marL="1143000" indent="-228600" eaLnBrk="0" hangingPunct="0">
              <a:defRPr sz="4000" b="1">
                <a:solidFill>
                  <a:schemeClr val="tx1"/>
                </a:solidFill>
                <a:latin typeface="Arial" pitchFamily="34" charset="0"/>
                <a:ea typeface="华文楷体"/>
                <a:cs typeface="华文楷体"/>
              </a:defRPr>
            </a:lvl3pPr>
            <a:lvl4pPr marL="1600200" indent="-228600" eaLnBrk="0" hangingPunct="0">
              <a:defRPr sz="4000" b="1">
                <a:solidFill>
                  <a:schemeClr val="tx1"/>
                </a:solidFill>
                <a:latin typeface="Arial" pitchFamily="34" charset="0"/>
                <a:ea typeface="华文楷体"/>
                <a:cs typeface="华文楷体"/>
              </a:defRPr>
            </a:lvl4pPr>
            <a:lvl5pPr marL="2057400" indent="-228600" eaLnBrk="0" hangingPunct="0">
              <a:defRPr sz="4000" b="1">
                <a:solidFill>
                  <a:schemeClr val="tx1"/>
                </a:solidFill>
                <a:latin typeface="Arial" pitchFamily="34" charset="0"/>
                <a:ea typeface="华文楷体"/>
                <a:cs typeface="华文楷体"/>
              </a:defRPr>
            </a:lvl5pPr>
            <a:lvl6pPr marL="2514600" indent="-228600" eaLnBrk="0" fontAlgn="base" hangingPunct="0">
              <a:spcBef>
                <a:spcPct val="0"/>
              </a:spcBef>
              <a:spcAft>
                <a:spcPct val="0"/>
              </a:spcAft>
              <a:defRPr sz="4000" b="1">
                <a:solidFill>
                  <a:schemeClr val="tx1"/>
                </a:solidFill>
                <a:latin typeface="Arial" pitchFamily="34" charset="0"/>
                <a:ea typeface="华文楷体"/>
                <a:cs typeface="华文楷体"/>
              </a:defRPr>
            </a:lvl6pPr>
            <a:lvl7pPr marL="2971800" indent="-228600" eaLnBrk="0" fontAlgn="base" hangingPunct="0">
              <a:spcBef>
                <a:spcPct val="0"/>
              </a:spcBef>
              <a:spcAft>
                <a:spcPct val="0"/>
              </a:spcAft>
              <a:defRPr sz="4000" b="1">
                <a:solidFill>
                  <a:schemeClr val="tx1"/>
                </a:solidFill>
                <a:latin typeface="Arial" pitchFamily="34" charset="0"/>
                <a:ea typeface="华文楷体"/>
                <a:cs typeface="华文楷体"/>
              </a:defRPr>
            </a:lvl7pPr>
            <a:lvl8pPr marL="3429000" indent="-228600" eaLnBrk="0" fontAlgn="base" hangingPunct="0">
              <a:spcBef>
                <a:spcPct val="0"/>
              </a:spcBef>
              <a:spcAft>
                <a:spcPct val="0"/>
              </a:spcAft>
              <a:defRPr sz="4000" b="1">
                <a:solidFill>
                  <a:schemeClr val="tx1"/>
                </a:solidFill>
                <a:latin typeface="Arial" pitchFamily="34" charset="0"/>
                <a:ea typeface="华文楷体"/>
                <a:cs typeface="华文楷体"/>
              </a:defRPr>
            </a:lvl8pPr>
            <a:lvl9pPr marL="3886200" indent="-228600" eaLnBrk="0" fontAlgn="base" hangingPunct="0">
              <a:spcBef>
                <a:spcPct val="0"/>
              </a:spcBef>
              <a:spcAft>
                <a:spcPct val="0"/>
              </a:spcAft>
              <a:defRPr sz="4000" b="1">
                <a:solidFill>
                  <a:schemeClr val="tx1"/>
                </a:solidFill>
                <a:latin typeface="Arial" pitchFamily="34" charset="0"/>
                <a:ea typeface="华文楷体"/>
                <a:cs typeface="华文楷体"/>
              </a:defRPr>
            </a:lvl9pPr>
          </a:lstStyle>
          <a:p>
            <a:pPr marL="0" marR="0" lvl="0" indent="0" algn="ctr" defTabSz="650181" rtl="0" eaLnBrk="1" fontAlgn="base" latinLnBrk="0" hangingPunct="1">
              <a:lnSpc>
                <a:spcPct val="100000"/>
              </a:lnSpc>
              <a:spcBef>
                <a:spcPct val="0"/>
              </a:spcBef>
              <a:spcAft>
                <a:spcPct val="0"/>
              </a:spcAft>
              <a:buClrTx/>
              <a:buSzTx/>
              <a:buFontTx/>
              <a:buNone/>
              <a:tabLst/>
              <a:defRPr/>
            </a:pPr>
            <a:r>
              <a:rPr kumimoji="0" lang="zh-TW" altLang="en-US"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Arial" pitchFamily="34" charset="0"/>
                <a:sym typeface="Calibri" pitchFamily="34" charset="0"/>
              </a:rPr>
              <a:t>優惠最</a:t>
            </a:r>
            <a:r>
              <a:rPr kumimoji="0" lang="zh-TW" alt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Arial" pitchFamily="34" charset="0"/>
                <a:sym typeface="Calibri" pitchFamily="34" charset="0"/>
              </a:rPr>
              <a:t>豐</a:t>
            </a:r>
          </a:p>
        </p:txBody>
      </p:sp>
      <p:sp>
        <p:nvSpPr>
          <p:cNvPr id="34" name="矩形 15">
            <a:extLst>
              <a:ext uri="{FF2B5EF4-FFF2-40B4-BE49-F238E27FC236}">
                <a16:creationId xmlns:a16="http://schemas.microsoft.com/office/drawing/2014/main" id="{BCB2DCD4-AA38-4E01-83D2-FAA2AEDBE634}"/>
              </a:ext>
            </a:extLst>
          </p:cNvPr>
          <p:cNvSpPr>
            <a:spLocks noChangeArrowheads="1"/>
          </p:cNvSpPr>
          <p:nvPr/>
        </p:nvSpPr>
        <p:spPr bwMode="auto">
          <a:xfrm>
            <a:off x="6331225" y="3344565"/>
            <a:ext cx="5048835" cy="3275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4000" b="1">
                <a:solidFill>
                  <a:schemeClr val="tx1"/>
                </a:solidFill>
                <a:latin typeface="Arial" pitchFamily="34" charset="0"/>
                <a:ea typeface="华文楷体"/>
                <a:cs typeface="华文楷体"/>
              </a:defRPr>
            </a:lvl1pPr>
            <a:lvl2pPr marL="742950" indent="-285750" eaLnBrk="0" hangingPunct="0">
              <a:defRPr sz="4000" b="1">
                <a:solidFill>
                  <a:schemeClr val="tx1"/>
                </a:solidFill>
                <a:latin typeface="Arial" pitchFamily="34" charset="0"/>
                <a:ea typeface="华文楷体"/>
                <a:cs typeface="华文楷体"/>
              </a:defRPr>
            </a:lvl2pPr>
            <a:lvl3pPr marL="1143000" indent="-228600" eaLnBrk="0" hangingPunct="0">
              <a:defRPr sz="4000" b="1">
                <a:solidFill>
                  <a:schemeClr val="tx1"/>
                </a:solidFill>
                <a:latin typeface="Arial" pitchFamily="34" charset="0"/>
                <a:ea typeface="华文楷体"/>
                <a:cs typeface="华文楷体"/>
              </a:defRPr>
            </a:lvl3pPr>
            <a:lvl4pPr marL="1600200" indent="-228600" eaLnBrk="0" hangingPunct="0">
              <a:defRPr sz="4000" b="1">
                <a:solidFill>
                  <a:schemeClr val="tx1"/>
                </a:solidFill>
                <a:latin typeface="Arial" pitchFamily="34" charset="0"/>
                <a:ea typeface="华文楷体"/>
                <a:cs typeface="华文楷体"/>
              </a:defRPr>
            </a:lvl4pPr>
            <a:lvl5pPr marL="2057400" indent="-228600" eaLnBrk="0" hangingPunct="0">
              <a:defRPr sz="4000" b="1">
                <a:solidFill>
                  <a:schemeClr val="tx1"/>
                </a:solidFill>
                <a:latin typeface="Arial" pitchFamily="34" charset="0"/>
                <a:ea typeface="华文楷体"/>
                <a:cs typeface="华文楷体"/>
              </a:defRPr>
            </a:lvl5pPr>
            <a:lvl6pPr marL="2514600" indent="-228600" eaLnBrk="0" fontAlgn="base" hangingPunct="0">
              <a:spcBef>
                <a:spcPct val="0"/>
              </a:spcBef>
              <a:spcAft>
                <a:spcPct val="0"/>
              </a:spcAft>
              <a:defRPr sz="4000" b="1">
                <a:solidFill>
                  <a:schemeClr val="tx1"/>
                </a:solidFill>
                <a:latin typeface="Arial" pitchFamily="34" charset="0"/>
                <a:ea typeface="华文楷体"/>
                <a:cs typeface="华文楷体"/>
              </a:defRPr>
            </a:lvl6pPr>
            <a:lvl7pPr marL="2971800" indent="-228600" eaLnBrk="0" fontAlgn="base" hangingPunct="0">
              <a:spcBef>
                <a:spcPct val="0"/>
              </a:spcBef>
              <a:spcAft>
                <a:spcPct val="0"/>
              </a:spcAft>
              <a:defRPr sz="4000" b="1">
                <a:solidFill>
                  <a:schemeClr val="tx1"/>
                </a:solidFill>
                <a:latin typeface="Arial" pitchFamily="34" charset="0"/>
                <a:ea typeface="华文楷体"/>
                <a:cs typeface="华文楷体"/>
              </a:defRPr>
            </a:lvl7pPr>
            <a:lvl8pPr marL="3429000" indent="-228600" eaLnBrk="0" fontAlgn="base" hangingPunct="0">
              <a:spcBef>
                <a:spcPct val="0"/>
              </a:spcBef>
              <a:spcAft>
                <a:spcPct val="0"/>
              </a:spcAft>
              <a:defRPr sz="4000" b="1">
                <a:solidFill>
                  <a:schemeClr val="tx1"/>
                </a:solidFill>
                <a:latin typeface="Arial" pitchFamily="34" charset="0"/>
                <a:ea typeface="华文楷体"/>
                <a:cs typeface="华文楷体"/>
              </a:defRPr>
            </a:lvl8pPr>
            <a:lvl9pPr marL="3886200" indent="-228600" eaLnBrk="0" fontAlgn="base" hangingPunct="0">
              <a:spcBef>
                <a:spcPct val="0"/>
              </a:spcBef>
              <a:spcAft>
                <a:spcPct val="0"/>
              </a:spcAft>
              <a:defRPr sz="4000" b="1">
                <a:solidFill>
                  <a:schemeClr val="tx1"/>
                </a:solidFill>
                <a:latin typeface="Arial" pitchFamily="34" charset="0"/>
                <a:ea typeface="华文楷体"/>
                <a:cs typeface="华文楷体"/>
              </a:defRPr>
            </a:lvl9pPr>
          </a:lstStyle>
          <a:p>
            <a:pPr marL="203182" marR="0" lvl="0" indent="-203182" algn="l" defTabSz="650181" rtl="0" eaLnBrk="1" fontAlgn="base" latinLnBrk="0" hangingPunct="1">
              <a:lnSpc>
                <a:spcPts val="2551"/>
              </a:lnSpc>
              <a:spcBef>
                <a:spcPts val="426"/>
              </a:spcBef>
              <a:spcAft>
                <a:spcPct val="0"/>
              </a:spcAft>
              <a:buClrTx/>
              <a:buSzTx/>
              <a:buFont typeface="Arial" pitchFamily="34" charset="0"/>
              <a:buChar char="•"/>
              <a:tabLst/>
              <a:defRPr/>
            </a:pPr>
            <a:r>
              <a:rPr kumimoji="0" lang="zh-TW" altLang="en-US" sz="1600"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Arial" pitchFamily="34" charset="0"/>
                <a:sym typeface="Wingdings" pitchFamily="2" charset="2"/>
                <a:hlinkClick r:id="rId6" action="ppaction://hlinksldjump"/>
              </a:rPr>
              <a:t>首刷好禮  </a:t>
            </a:r>
            <a:r>
              <a:rPr kumimoji="0" lang="en-US" altLang="zh-TW" sz="1600"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Arial" pitchFamily="34" charset="0"/>
                <a:sym typeface="Wingdings" pitchFamily="2" charset="2"/>
                <a:hlinkClick r:id="rId6" action="ppaction://hlinksldjump"/>
              </a:rPr>
              <a:t>6</a:t>
            </a:r>
            <a:r>
              <a:rPr kumimoji="0" lang="zh-TW" altLang="en-US" sz="1600"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Arial" pitchFamily="34" charset="0"/>
                <a:sym typeface="Wingdings" pitchFamily="2" charset="2"/>
                <a:hlinkClick r:id="rId6" action="ppaction://hlinksldjump"/>
              </a:rPr>
              <a:t>選一  </a:t>
            </a:r>
            <a:r>
              <a:rPr kumimoji="0" lang="zh-TW" altLang="en-US"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核卡後刷一筆不限金額即贈</a:t>
            </a:r>
            <a:endParaRPr kumimoji="0" lang="en-US" altLang="zh-TW"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endParaRPr>
          </a:p>
          <a:p>
            <a:pPr marL="203182" marR="0" lvl="0" indent="-203182" algn="l" defTabSz="650181" rtl="0" eaLnBrk="1" fontAlgn="base" latinLnBrk="0" hangingPunct="1">
              <a:lnSpc>
                <a:spcPts val="2551"/>
              </a:lnSpc>
              <a:spcBef>
                <a:spcPts val="426"/>
              </a:spcBef>
              <a:spcAft>
                <a:spcPct val="0"/>
              </a:spcAft>
              <a:buClrTx/>
              <a:buSzTx/>
              <a:buFont typeface="Arial" pitchFamily="34" charset="0"/>
              <a:buChar char="•"/>
              <a:tabLst/>
              <a:defRPr/>
            </a:pPr>
            <a:r>
              <a:rPr kumimoji="0" lang="zh-TW" altLang="en-US"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國內</a:t>
            </a:r>
            <a:r>
              <a:rPr kumimoji="0" lang="zh-TW" altLang="en-US" sz="1600"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Arial" pitchFamily="34" charset="0"/>
                <a:sym typeface="Wingdings" pitchFamily="2" charset="2"/>
              </a:rPr>
              <a:t>旅行社</a:t>
            </a:r>
            <a:r>
              <a:rPr kumimoji="0" lang="en-US" altLang="zh-TW" sz="1600"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Arial" pitchFamily="34" charset="0"/>
                <a:sym typeface="Wingdings" pitchFamily="2" charset="2"/>
              </a:rPr>
              <a:t>/</a:t>
            </a:r>
            <a:r>
              <a:rPr kumimoji="0" lang="zh-TW" altLang="en-US" sz="1600"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Arial" pitchFamily="34" charset="0"/>
                <a:sym typeface="Wingdings" pitchFamily="2" charset="2"/>
              </a:rPr>
              <a:t>綜所稅</a:t>
            </a:r>
            <a:r>
              <a:rPr kumimoji="0" lang="en-US" altLang="zh-TW" sz="1600"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Arial" pitchFamily="34" charset="0"/>
                <a:sym typeface="Wingdings" pitchFamily="2" charset="2"/>
              </a:rPr>
              <a:t>/</a:t>
            </a:r>
            <a:r>
              <a:rPr kumimoji="0" lang="zh-TW" altLang="en-US" sz="1600"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Arial" pitchFamily="34" charset="0"/>
                <a:sym typeface="Wingdings" pitchFamily="2" charset="2"/>
              </a:rPr>
              <a:t>學費</a:t>
            </a:r>
            <a:r>
              <a:rPr kumimoji="0" lang="zh-TW" altLang="en-US"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 享</a:t>
            </a:r>
            <a:r>
              <a:rPr kumimoji="0" lang="en-US" altLang="zh-TW" sz="1600"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Arial" pitchFamily="34" charset="0"/>
                <a:sym typeface="Wingdings" pitchFamily="2" charset="2"/>
                <a:hlinkClick r:id="" action="ppaction://noaction"/>
              </a:rPr>
              <a:t>6</a:t>
            </a:r>
            <a:r>
              <a:rPr kumimoji="0" lang="zh-TW" altLang="en-US" sz="1600"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Arial" pitchFamily="34" charset="0"/>
                <a:sym typeface="Wingdings" pitchFamily="2" charset="2"/>
                <a:hlinkClick r:id="" action="ppaction://noaction"/>
              </a:rPr>
              <a:t>期分期免手續費</a:t>
            </a:r>
            <a:endParaRPr kumimoji="0" lang="en-US" altLang="zh-TW" sz="1600"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Arial" pitchFamily="34" charset="0"/>
              <a:sym typeface="Wingdings" pitchFamily="2" charset="2"/>
            </a:endParaRPr>
          </a:p>
          <a:p>
            <a:pPr marL="203182" lvl="0" indent="-203182" defTabSz="650181" eaLnBrk="1" hangingPunct="1">
              <a:lnSpc>
                <a:spcPts val="2551"/>
              </a:lnSpc>
              <a:spcBef>
                <a:spcPts val="426"/>
              </a:spcBef>
              <a:buFont typeface="Arial" pitchFamily="34" charset="0"/>
              <a:buChar char="•"/>
              <a:defRPr/>
            </a:pPr>
            <a:r>
              <a:rPr lang="zh-TW" altLang="en-US" sz="1600" dirty="0">
                <a:solidFill>
                  <a:prstClr val="black"/>
                </a:solidFill>
                <a:latin typeface="微軟正黑體" pitchFamily="34" charset="-120"/>
                <a:ea typeface="微軟正黑體" pitchFamily="34" charset="-120"/>
                <a:cs typeface="Arial" pitchFamily="34" charset="0"/>
                <a:sym typeface="Wingdings" pitchFamily="2" charset="2"/>
              </a:rPr>
              <a:t>保險費 享</a:t>
            </a:r>
            <a:r>
              <a:rPr lang="en-US" altLang="zh-TW" sz="1600" dirty="0">
                <a:solidFill>
                  <a:prstClr val="black"/>
                </a:solidFill>
                <a:latin typeface="微軟正黑體" pitchFamily="34" charset="-120"/>
                <a:ea typeface="微軟正黑體" pitchFamily="34" charset="-120"/>
                <a:cs typeface="Arial" pitchFamily="34" charset="0"/>
                <a:sym typeface="Wingdings" pitchFamily="2" charset="2"/>
              </a:rPr>
              <a:t>3</a:t>
            </a:r>
            <a:r>
              <a:rPr lang="zh-TW" altLang="en-US" sz="1600" dirty="0">
                <a:solidFill>
                  <a:prstClr val="black"/>
                </a:solidFill>
                <a:latin typeface="微軟正黑體" pitchFamily="34" charset="-120"/>
                <a:ea typeface="微軟正黑體" pitchFamily="34" charset="-120"/>
                <a:cs typeface="Arial" pitchFamily="34" charset="0"/>
                <a:sym typeface="Wingdings" pitchFamily="2" charset="2"/>
              </a:rPr>
              <a:t>期分期免手續費</a:t>
            </a:r>
            <a:endParaRPr kumimoji="0" lang="en-US" altLang="zh-TW"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endParaRPr>
          </a:p>
          <a:p>
            <a:pPr marL="203182" marR="0" lvl="0" indent="-203182" algn="l" defTabSz="650181" rtl="0" eaLnBrk="1" fontAlgn="base" latinLnBrk="0" hangingPunct="1">
              <a:lnSpc>
                <a:spcPts val="2551"/>
              </a:lnSpc>
              <a:spcBef>
                <a:spcPts val="426"/>
              </a:spcBef>
              <a:spcAft>
                <a:spcPct val="0"/>
              </a:spcAft>
              <a:buClrTx/>
              <a:buSzTx/>
              <a:buFont typeface="Arial" pitchFamily="34" charset="0"/>
              <a:buChar char="•"/>
              <a:tabLst/>
              <a:defRPr/>
            </a:pPr>
            <a:r>
              <a:rPr kumimoji="0" lang="zh-TW" altLang="en-US"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國內外</a:t>
            </a:r>
            <a:r>
              <a:rPr kumimoji="0" lang="zh-TW" altLang="en-US" sz="1600"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Arial" pitchFamily="34" charset="0"/>
                <a:sym typeface="Wingdings" pitchFamily="2" charset="2"/>
              </a:rPr>
              <a:t>行程折扣</a:t>
            </a:r>
            <a:r>
              <a:rPr kumimoji="0" lang="en-US" altLang="zh-TW"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a:t>
            </a:r>
            <a:r>
              <a:rPr kumimoji="0" lang="zh-TW" altLang="en-US"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不定期</a:t>
            </a:r>
            <a:r>
              <a:rPr kumimoji="0" lang="zh-TW" altLang="en-US" sz="1600"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Arial" pitchFamily="34" charset="0"/>
                <a:sym typeface="Wingdings" pitchFamily="2" charset="2"/>
              </a:rPr>
              <a:t>滿額回饋</a:t>
            </a:r>
            <a:r>
              <a:rPr kumimoji="0" lang="zh-TW" altLang="en-US"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活動</a:t>
            </a:r>
            <a:endParaRPr kumimoji="0" lang="en-US" altLang="zh-TW"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endParaRPr>
          </a:p>
          <a:p>
            <a:pPr marL="203182" marR="0" lvl="0" indent="-203182" algn="l" defTabSz="650181" rtl="0" eaLnBrk="1" fontAlgn="base" latinLnBrk="0" hangingPunct="1">
              <a:lnSpc>
                <a:spcPts val="2551"/>
              </a:lnSpc>
              <a:spcBef>
                <a:spcPts val="426"/>
              </a:spcBef>
              <a:spcAft>
                <a:spcPct val="0"/>
              </a:spcAft>
              <a:buClrTx/>
              <a:buSzTx/>
              <a:buFont typeface="Arial" pitchFamily="34" charset="0"/>
              <a:buChar char="•"/>
              <a:tabLst/>
              <a:defRPr/>
            </a:pPr>
            <a:r>
              <a:rPr kumimoji="0" lang="zh-TW" altLang="en-US"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代繳稅款免手續費</a:t>
            </a:r>
            <a:r>
              <a:rPr kumimoji="0" lang="en-US" altLang="zh-TW"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a:t>
            </a:r>
            <a:r>
              <a:rPr kumimoji="0" lang="zh-TW" altLang="en-US"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燃料稅</a:t>
            </a:r>
            <a:r>
              <a:rPr kumimoji="0" lang="en-US" altLang="zh-TW"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a:t>
            </a:r>
            <a:r>
              <a:rPr kumimoji="0" lang="zh-TW" altLang="en-US"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交通罰鍰</a:t>
            </a:r>
            <a:r>
              <a:rPr kumimoji="0" lang="en-US" altLang="zh-TW"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a:t>
            </a:r>
            <a:r>
              <a:rPr kumimoji="0" lang="zh-TW" altLang="en-US"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地價稅</a:t>
            </a:r>
            <a:r>
              <a:rPr kumimoji="0" lang="en-US" altLang="zh-TW"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a:t>
            </a:r>
            <a:r>
              <a:rPr kumimoji="0" lang="zh-TW" altLang="en-US"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房屋稅</a:t>
            </a:r>
            <a:r>
              <a:rPr kumimoji="0" lang="en-US" altLang="zh-TW"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a:t>
            </a:r>
            <a:r>
              <a:rPr kumimoji="0" lang="zh-TW" altLang="en-US"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牌照稅</a:t>
            </a:r>
            <a:r>
              <a:rPr kumimoji="0" lang="en-US" altLang="zh-TW"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a:t>
            </a:r>
          </a:p>
          <a:p>
            <a:pPr marL="203182" marR="0" lvl="0" indent="-203182" algn="l" defTabSz="650181" rtl="0" eaLnBrk="1" fontAlgn="base" latinLnBrk="0" hangingPunct="1">
              <a:lnSpc>
                <a:spcPts val="2551"/>
              </a:lnSpc>
              <a:spcBef>
                <a:spcPts val="426"/>
              </a:spcBef>
              <a:spcAft>
                <a:spcPct val="0"/>
              </a:spcAft>
              <a:buClrTx/>
              <a:buSzTx/>
              <a:buFont typeface="Arial" pitchFamily="34" charset="0"/>
              <a:buChar char="•"/>
              <a:tabLst/>
              <a:defRPr/>
            </a:pPr>
            <a:r>
              <a:rPr kumimoji="0" lang="zh-TW" altLang="en-US"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全卡友消費回饋活動</a:t>
            </a:r>
            <a:endParaRPr kumimoji="0" lang="en-US" altLang="zh-TW" sz="1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endParaRPr>
          </a:p>
          <a:p>
            <a:pPr marL="458383" marR="0" lvl="0" indent="-458383" algn="l" defTabSz="650181" rtl="0" eaLnBrk="1" fontAlgn="base" latinLnBrk="0" hangingPunct="1">
              <a:lnSpc>
                <a:spcPts val="1530"/>
              </a:lnSpc>
              <a:spcBef>
                <a:spcPts val="0"/>
              </a:spcBef>
              <a:spcAft>
                <a:spcPct val="0"/>
              </a:spcAft>
              <a:buClrTx/>
              <a:buSzTx/>
              <a:buFontTx/>
              <a:buNone/>
              <a:tabLst/>
              <a:defRPr/>
            </a:pPr>
            <a:r>
              <a:rPr kumimoji="0" lang="zh-TW" altLang="en-US" sz="1428"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    </a:t>
            </a:r>
            <a:r>
              <a:rPr kumimoji="0" lang="zh-TW" altLang="en-US" sz="1224" b="0"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 例 </a:t>
            </a:r>
            <a:r>
              <a:rPr kumimoji="0" lang="en-US" altLang="zh-TW" sz="1224" b="0"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a:t>
            </a:r>
            <a:r>
              <a:rPr kumimoji="0" lang="zh-TW" altLang="en-US" sz="1224" b="0"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 滿仟送佰、網購</a:t>
            </a:r>
            <a:r>
              <a:rPr kumimoji="0" lang="en-US" altLang="zh-TW" sz="1224" b="0"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a:t>
            </a:r>
            <a:r>
              <a:rPr kumimoji="0" lang="zh-TW" altLang="en-US" sz="1224" b="0"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電視購物優惠、國外消費 最高</a:t>
            </a:r>
            <a:r>
              <a:rPr kumimoji="0" lang="en-US" altLang="zh-TW" sz="1224" b="0"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3.5%</a:t>
            </a:r>
            <a:r>
              <a:rPr kumimoji="0" lang="zh-TW" altLang="en-US" sz="1224" b="0"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rPr>
              <a:t>現金回饋、三大免稅店滿額回饋、線上訂房網優惠折扣</a:t>
            </a:r>
            <a:endParaRPr kumimoji="0" lang="en-US" altLang="zh-TW" sz="1224" b="0"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endParaRPr>
          </a:p>
          <a:p>
            <a:pPr marL="203182" marR="0" lvl="0" indent="-203182" algn="l" defTabSz="650181" rtl="0" eaLnBrk="1" fontAlgn="base" latinLnBrk="0" hangingPunct="1">
              <a:lnSpc>
                <a:spcPct val="100000"/>
              </a:lnSpc>
              <a:spcBef>
                <a:spcPts val="426"/>
              </a:spcBef>
              <a:spcAft>
                <a:spcPct val="0"/>
              </a:spcAft>
              <a:buClrTx/>
              <a:buSzTx/>
              <a:buFont typeface="Arial" pitchFamily="34" charset="0"/>
              <a:buChar char="•"/>
              <a:tabLst/>
              <a:defRPr/>
            </a:pPr>
            <a:endParaRPr kumimoji="0" lang="en-US" altLang="zh-TW" sz="1020" b="0"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Arial" pitchFamily="34" charset="0"/>
              <a:sym typeface="Wingdings" pitchFamily="2" charset="2"/>
            </a:endParaRPr>
          </a:p>
        </p:txBody>
      </p:sp>
      <p:sp>
        <p:nvSpPr>
          <p:cNvPr id="12" name="標題 1">
            <a:extLst>
              <a:ext uri="{FF2B5EF4-FFF2-40B4-BE49-F238E27FC236}">
                <a16:creationId xmlns:a16="http://schemas.microsoft.com/office/drawing/2014/main" id="{608DDCCB-63F7-4A7B-BB7B-B472B2E82342}"/>
              </a:ext>
            </a:extLst>
          </p:cNvPr>
          <p:cNvSpPr txBox="1">
            <a:spLocks/>
          </p:cNvSpPr>
          <p:nvPr/>
        </p:nvSpPr>
        <p:spPr bwMode="auto">
          <a:xfrm>
            <a:off x="3906931" y="787324"/>
            <a:ext cx="7955257" cy="584146"/>
          </a:xfrm>
          <a:prstGeom prst="rect">
            <a:avLst/>
          </a:prstGeom>
          <a:noFill/>
        </p:spPr>
        <p:txBody>
          <a:bodyPr vert="horz" wrap="square" lIns="93297" tIns="46649" rIns="93297" bIns="46649" numCol="1" anchor="ctr" anchorCtr="0" compatLnSpc="1">
            <a:prstTxWarp prst="textNoShape">
              <a:avLst/>
            </a:prstTxWarp>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32962" rtl="0" eaLnBrk="1" fontAlgn="auto" latinLnBrk="0" hangingPunct="1">
              <a:lnSpc>
                <a:spcPct val="150000"/>
              </a:lnSpc>
              <a:spcBef>
                <a:spcPct val="0"/>
              </a:spcBef>
              <a:spcAft>
                <a:spcPts val="0"/>
              </a:spcAft>
              <a:buClrTx/>
              <a:buSzTx/>
              <a:buFontTx/>
              <a:buNone/>
              <a:tabLst/>
              <a:defRPr/>
            </a:pPr>
            <a:r>
              <a:rPr kumimoji="0" lang="zh-TW" altLang="en-US" sz="2041"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j-cs"/>
                <a:sym typeface="Calibri" pitchFamily="34" charset="0"/>
              </a:rPr>
              <a:t>一張</a:t>
            </a:r>
            <a:r>
              <a:rPr kumimoji="0" lang="zh-TW" altLang="en-US" sz="2041"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j-cs"/>
                <a:sym typeface="Calibri" pitchFamily="34" charset="0"/>
              </a:rPr>
              <a:t>走到哪優惠就到哪</a:t>
            </a:r>
            <a:r>
              <a:rPr kumimoji="0" lang="zh-TW" altLang="en-US" sz="2041"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j-cs"/>
                <a:sym typeface="Calibri" pitchFamily="34" charset="0"/>
              </a:rPr>
              <a:t>的信用卡，專屬優惠</a:t>
            </a:r>
            <a:r>
              <a:rPr kumimoji="0" lang="zh-TW" altLang="en-US" sz="2041"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j-cs"/>
                <a:sym typeface="Calibri" pitchFamily="34" charset="0"/>
              </a:rPr>
              <a:t>讓</a:t>
            </a:r>
            <a:r>
              <a:rPr kumimoji="0" lang="en-US" altLang="zh-TW" sz="2041"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j-cs"/>
                <a:sym typeface="Calibri" pitchFamily="34" charset="0"/>
              </a:rPr>
              <a:t>〝</a:t>
            </a:r>
            <a:r>
              <a:rPr kumimoji="0" lang="zh-TW" altLang="en-US" sz="2041"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j-cs"/>
                <a:sym typeface="Calibri" pitchFamily="34" charset="0"/>
              </a:rPr>
              <a:t>國民旅遊</a:t>
            </a:r>
            <a:r>
              <a:rPr kumimoji="0" lang="en-US" altLang="zh-TW" sz="2041"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j-cs"/>
                <a:sym typeface="Calibri" pitchFamily="34" charset="0"/>
              </a:rPr>
              <a:t>〞</a:t>
            </a:r>
            <a:r>
              <a:rPr kumimoji="0" lang="zh-TW" altLang="en-US" sz="2041"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j-cs"/>
                <a:sym typeface="Calibri" pitchFamily="34" charset="0"/>
              </a:rPr>
              <a:t>豐台灣</a:t>
            </a:r>
            <a:endParaRPr kumimoji="0" lang="zh-TW" altLang="en-US" sz="2041"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j-cs"/>
              <a:sym typeface="Calibri" pitchFamily="34" charset="0"/>
            </a:endParaRPr>
          </a:p>
        </p:txBody>
      </p:sp>
      <p:pic>
        <p:nvPicPr>
          <p:cNvPr id="3" name="圖片 2">
            <a:extLst>
              <a:ext uri="{FF2B5EF4-FFF2-40B4-BE49-F238E27FC236}">
                <a16:creationId xmlns:a16="http://schemas.microsoft.com/office/drawing/2014/main" id="{75E856F3-3735-49DC-8BA2-D94222DE194C}"/>
              </a:ext>
            </a:extLst>
          </p:cNvPr>
          <p:cNvPicPr>
            <a:picLocks noChangeAspect="1"/>
          </p:cNvPicPr>
          <p:nvPr/>
        </p:nvPicPr>
        <p:blipFill>
          <a:blip r:embed="rId7"/>
          <a:stretch>
            <a:fillRect/>
          </a:stretch>
        </p:blipFill>
        <p:spPr>
          <a:xfrm>
            <a:off x="767408" y="908783"/>
            <a:ext cx="3139523" cy="1988365"/>
          </a:xfrm>
          <a:prstGeom prst="rect">
            <a:avLst/>
          </a:prstGeom>
        </p:spPr>
      </p:pic>
    </p:spTree>
    <p:extLst>
      <p:ext uri="{BB962C8B-B14F-4D97-AF65-F5344CB8AC3E}">
        <p14:creationId xmlns:p14="http://schemas.microsoft.com/office/powerpoint/2010/main" val="1556004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a:extLst>
              <a:ext uri="{FF2B5EF4-FFF2-40B4-BE49-F238E27FC236}">
                <a16:creationId xmlns:a16="http://schemas.microsoft.com/office/drawing/2014/main" id="{9B2E6F2F-5D26-4418-B811-415A61E8508C}"/>
              </a:ext>
            </a:extLst>
          </p:cNvPr>
          <p:cNvGraphicFramePr>
            <a:graphicFrameLocks noGrp="1"/>
          </p:cNvGraphicFramePr>
          <p:nvPr>
            <p:extLst>
              <p:ext uri="{D42A27DB-BD31-4B8C-83A1-F6EECF244321}">
                <p14:modId xmlns:p14="http://schemas.microsoft.com/office/powerpoint/2010/main" val="2183573123"/>
              </p:ext>
            </p:extLst>
          </p:nvPr>
        </p:nvGraphicFramePr>
        <p:xfrm>
          <a:off x="479376" y="713324"/>
          <a:ext cx="11305256" cy="6078963"/>
        </p:xfrm>
        <a:graphic>
          <a:graphicData uri="http://schemas.openxmlformats.org/drawingml/2006/table">
            <a:tbl>
              <a:tblPr firstRow="1" bandRow="1">
                <a:tableStyleId>{21E4AEA4-8DFA-4A89-87EB-49C32662AFE0}</a:tableStyleId>
              </a:tblPr>
              <a:tblGrid>
                <a:gridCol w="4876777">
                  <a:extLst>
                    <a:ext uri="{9D8B030D-6E8A-4147-A177-3AD203B41FA5}">
                      <a16:colId xmlns:a16="http://schemas.microsoft.com/office/drawing/2014/main" val="1421794365"/>
                    </a:ext>
                  </a:extLst>
                </a:gridCol>
                <a:gridCol w="6428479">
                  <a:extLst>
                    <a:ext uri="{9D8B030D-6E8A-4147-A177-3AD203B41FA5}">
                      <a16:colId xmlns:a16="http://schemas.microsoft.com/office/drawing/2014/main" val="3369198414"/>
                    </a:ext>
                  </a:extLst>
                </a:gridCol>
              </a:tblGrid>
              <a:tr h="386377">
                <a:tc>
                  <a:txBody>
                    <a:bodyPr/>
                    <a:lstStyle/>
                    <a:p>
                      <a:pPr algn="ctr"/>
                      <a:r>
                        <a:rPr lang="zh-TW" altLang="en-US" sz="1900" dirty="0">
                          <a:latin typeface="微軟正黑體" panose="020B0604030504040204" pitchFamily="34" charset="-120"/>
                          <a:ea typeface="微軟正黑體" panose="020B0604030504040204" pitchFamily="34" charset="-120"/>
                        </a:rPr>
                        <a:t>永豐加碼</a:t>
                      </a:r>
                    </a:p>
                  </a:txBody>
                  <a:tcPr marL="93297" marR="93297" marT="46649" marB="46649" anchor="ctr"/>
                </a:tc>
                <a:tc>
                  <a:txBody>
                    <a:bodyPr/>
                    <a:lstStyle/>
                    <a:p>
                      <a:pPr algn="ctr"/>
                      <a:r>
                        <a:rPr lang="zh-TW" altLang="en-US" sz="1900" dirty="0">
                          <a:latin typeface="微軟正黑體" panose="020B0604030504040204" pitchFamily="34" charset="-120"/>
                          <a:ea typeface="微軟正黑體" panose="020B0604030504040204" pitchFamily="34" charset="-120"/>
                        </a:rPr>
                        <a:t>優惠內容</a:t>
                      </a:r>
                    </a:p>
                  </a:txBody>
                  <a:tcPr marL="93297" marR="93297" marT="46649" marB="46649" anchor="ctr"/>
                </a:tc>
                <a:extLst>
                  <a:ext uri="{0D108BD9-81ED-4DB2-BD59-A6C34878D82A}">
                    <a16:rowId xmlns:a16="http://schemas.microsoft.com/office/drawing/2014/main" val="105753249"/>
                  </a:ext>
                </a:extLst>
              </a:tr>
              <a:tr h="675228">
                <a:tc>
                  <a:txBody>
                    <a:bodyPr/>
                    <a:lstStyle/>
                    <a:p>
                      <a:r>
                        <a:rPr lang="zh-TW" altLang="en-US" sz="2400" b="1" dirty="0">
                          <a:latin typeface="微軟正黑體" panose="020B0604030504040204" pitchFamily="34" charset="-120"/>
                          <a:ea typeface="微軟正黑體" panose="020B0604030504040204" pitchFamily="34" charset="-120"/>
                        </a:rPr>
                        <a:t>一般消費享</a:t>
                      </a:r>
                      <a:r>
                        <a:rPr lang="en-US" altLang="zh-TW" sz="3600" b="1" dirty="0">
                          <a:solidFill>
                            <a:srgbClr val="FF0000"/>
                          </a:solidFill>
                          <a:latin typeface="微軟正黑體" panose="020B0604030504040204" pitchFamily="34" charset="-120"/>
                          <a:ea typeface="微軟正黑體" panose="020B0604030504040204" pitchFamily="34" charset="-120"/>
                        </a:rPr>
                        <a:t>1.3%</a:t>
                      </a:r>
                      <a:r>
                        <a:rPr lang="zh-TW" altLang="en-US" sz="2400" b="1" dirty="0">
                          <a:latin typeface="微軟正黑體" panose="020B0604030504040204" pitchFamily="34" charset="-120"/>
                          <a:ea typeface="微軟正黑體" panose="020B0604030504040204" pitchFamily="34" charset="-120"/>
                        </a:rPr>
                        <a:t>現金回饋</a:t>
                      </a:r>
                    </a:p>
                  </a:txBody>
                  <a:tcPr marL="93297" marR="93297" marT="46649" marB="46649" anchor="ctr">
                    <a:lnB w="12700" cap="flat" cmpd="sng" algn="ctr">
                      <a:solidFill>
                        <a:schemeClr val="tx1"/>
                      </a:solidFill>
                      <a:prstDash val="sysDot"/>
                      <a:round/>
                      <a:headEnd type="none" w="med" len="med"/>
                      <a:tailEnd type="none" w="med" len="med"/>
                    </a:lnB>
                    <a:noFill/>
                  </a:tcPr>
                </a:tc>
                <a:tc>
                  <a:txBody>
                    <a:bodyPr/>
                    <a:lstStyle/>
                    <a:p>
                      <a:pPr marL="342900" lvl="0" indent="-342900">
                        <a:lnSpc>
                          <a:spcPts val="1600"/>
                        </a:lnSpc>
                        <a:spcAft>
                          <a:spcPts val="0"/>
                        </a:spcAft>
                        <a:buFont typeface="Wingdings" panose="05000000000000000000" pitchFamily="2" charset="2"/>
                        <a:buChar char=""/>
                      </a:pPr>
                      <a:r>
                        <a:rPr lang="zh-TW" altLang="zh-TW" sz="1400" kern="100" dirty="0">
                          <a:effectLst/>
                          <a:latin typeface="微軟正黑體" panose="020B0604030504040204" pitchFamily="34" charset="-120"/>
                          <a:ea typeface="微軟正黑體" panose="020B0604030504040204" pitchFamily="34" charset="-120"/>
                        </a:rPr>
                        <a:t>不限通路、不限請領補助款， </a:t>
                      </a:r>
                    </a:p>
                    <a:p>
                      <a:pPr marL="342900" lvl="0" indent="-342900">
                        <a:lnSpc>
                          <a:spcPts val="1600"/>
                        </a:lnSpc>
                        <a:spcAft>
                          <a:spcPts val="0"/>
                        </a:spcAft>
                        <a:buFont typeface="Wingdings" panose="05000000000000000000" pitchFamily="2" charset="2"/>
                        <a:buChar char=""/>
                      </a:pPr>
                      <a:r>
                        <a:rPr lang="zh-TW" altLang="zh-TW" sz="1400" kern="100" dirty="0">
                          <a:effectLst/>
                          <a:latin typeface="微軟正黑體" panose="020B0604030504040204" pitchFamily="34" charset="-120"/>
                          <a:ea typeface="微軟正黑體" panose="020B0604030504040204" pitchFamily="34" charset="-120"/>
                        </a:rPr>
                        <a:t>無金額門檻限制，回饋無上限</a:t>
                      </a:r>
                      <a:r>
                        <a:rPr lang="zh-TW" altLang="en-US" sz="1400" kern="100" dirty="0">
                          <a:effectLst/>
                          <a:latin typeface="微軟正黑體" panose="020B0604030504040204" pitchFamily="34" charset="-120"/>
                          <a:ea typeface="微軟正黑體" panose="020B0604030504040204" pitchFamily="34" charset="-120"/>
                        </a:rPr>
                        <a:t>         </a:t>
                      </a:r>
                      <a:r>
                        <a:rPr lang="zh-TW" altLang="zh-TW" sz="1200" kern="100" dirty="0">
                          <a:effectLst/>
                          <a:latin typeface="微軟正黑體" panose="020B0604030504040204" pitchFamily="34" charset="-120"/>
                          <a:ea typeface="微軟正黑體" panose="020B0604030504040204" pitchFamily="34" charset="-120"/>
                        </a:rPr>
                        <a:t>※一般消費定義詳見永豐信用卡網站。</a:t>
                      </a:r>
                      <a:endParaRPr lang="zh-TW" alt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3297" marR="93297" marT="46649" marB="46649" anchor="ctr">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74990907"/>
                  </a:ext>
                </a:extLst>
              </a:tr>
              <a:tr h="1226184">
                <a:tc>
                  <a:txBody>
                    <a:bodyPr/>
                    <a:lstStyle/>
                    <a:p>
                      <a:pPr marL="0" marR="0" lvl="0" indent="0" algn="l" defTabSz="914303" rtl="0" eaLnBrk="1" fontAlgn="auto" latinLnBrk="0" hangingPunct="1">
                        <a:lnSpc>
                          <a:spcPct val="100000"/>
                        </a:lnSpc>
                        <a:spcBef>
                          <a:spcPts val="0"/>
                        </a:spcBef>
                        <a:spcAft>
                          <a:spcPts val="0"/>
                        </a:spcAft>
                        <a:buClrTx/>
                        <a:buSzTx/>
                        <a:buFontTx/>
                        <a:buNone/>
                        <a:tabLst/>
                        <a:defRPr/>
                      </a:pPr>
                      <a:r>
                        <a:rPr lang="zh-TW" altLang="zh-TW" sz="2400" b="1" u="none" kern="1200" dirty="0">
                          <a:effectLst/>
                          <a:latin typeface="微軟正黑體" panose="020B0604030504040204" pitchFamily="34" charset="-120"/>
                          <a:ea typeface="微軟正黑體" panose="020B0604030504040204" pitchFamily="34" charset="-120"/>
                        </a:rPr>
                        <a:t>行動支付享</a:t>
                      </a:r>
                      <a:r>
                        <a:rPr lang="en-US" altLang="zh-TW" sz="3600" b="1" u="none" kern="1200" dirty="0">
                          <a:solidFill>
                            <a:srgbClr val="FF0000"/>
                          </a:solidFill>
                          <a:effectLst/>
                          <a:latin typeface="微軟正黑體" panose="020B0604030504040204" pitchFamily="34" charset="-120"/>
                          <a:ea typeface="微軟正黑體" panose="020B0604030504040204" pitchFamily="34" charset="-120"/>
                        </a:rPr>
                        <a:t>2%</a:t>
                      </a:r>
                      <a:r>
                        <a:rPr lang="en-US" altLang="zh-TW" sz="2400" b="1" u="none" kern="1200" dirty="0">
                          <a:effectLst/>
                          <a:latin typeface="微軟正黑體" panose="020B0604030504040204" pitchFamily="34" charset="-120"/>
                          <a:ea typeface="微軟正黑體" panose="020B0604030504040204" pitchFamily="34" charset="-120"/>
                        </a:rPr>
                        <a:t> </a:t>
                      </a:r>
                      <a:r>
                        <a:rPr lang="zh-TW" altLang="zh-TW" sz="2400" b="1" u="none" kern="1200" dirty="0">
                          <a:effectLst/>
                          <a:latin typeface="微軟正黑體" panose="020B0604030504040204" pitchFamily="34" charset="-120"/>
                          <a:ea typeface="微軟正黑體" panose="020B0604030504040204" pitchFamily="34" charset="-120"/>
                        </a:rPr>
                        <a:t>現金回饋</a:t>
                      </a:r>
                      <a:endParaRPr lang="zh-TW" altLang="zh-TW" sz="2400" b="1" u="non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3297" marR="93297" marT="46649" marB="46649"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177800" lvl="0" indent="-177800" algn="just">
                        <a:lnSpc>
                          <a:spcPts val="1800"/>
                        </a:lnSpc>
                        <a:spcAft>
                          <a:spcPts val="0"/>
                        </a:spcAft>
                        <a:buFont typeface="Wingdings" panose="05000000000000000000" pitchFamily="2" charset="2"/>
                        <a:buChar char=""/>
                      </a:pPr>
                      <a:r>
                        <a:rPr lang="zh-TW" altLang="zh-TW" sz="1200" kern="100" dirty="0">
                          <a:effectLst/>
                          <a:latin typeface="微軟正黑體" panose="020B0604030504040204" pitchFamily="34" charset="-120"/>
                          <a:ea typeface="微軟正黑體" panose="020B0604030504040204" pitchFamily="34" charset="-120"/>
                        </a:rPr>
                        <a:t>活動期間</a:t>
                      </a:r>
                      <a:r>
                        <a:rPr lang="en-US" altLang="zh-TW" sz="1200" kern="100" dirty="0">
                          <a:effectLst/>
                          <a:latin typeface="微軟正黑體" panose="020B0604030504040204" pitchFamily="34" charset="-120"/>
                          <a:ea typeface="微軟正黑體" panose="020B0604030504040204" pitchFamily="34" charset="-120"/>
                        </a:rPr>
                        <a:t>:109/1/1~109/12/31</a:t>
                      </a:r>
                      <a:endParaRPr lang="zh-TW" altLang="zh-TW" sz="1200" kern="100" dirty="0">
                        <a:effectLst/>
                        <a:latin typeface="微軟正黑體" panose="020B0604030504040204" pitchFamily="34" charset="-120"/>
                        <a:ea typeface="微軟正黑體" panose="020B0604030504040204" pitchFamily="34" charset="-120"/>
                      </a:endParaRPr>
                    </a:p>
                    <a:p>
                      <a:pPr marL="177800" lvl="0" indent="-177800" algn="just">
                        <a:lnSpc>
                          <a:spcPts val="1800"/>
                        </a:lnSpc>
                        <a:spcAft>
                          <a:spcPts val="0"/>
                        </a:spcAft>
                        <a:buFont typeface="Wingdings" panose="05000000000000000000" pitchFamily="2" charset="2"/>
                        <a:buChar char=""/>
                      </a:pPr>
                      <a:r>
                        <a:rPr lang="zh-TW" altLang="zh-TW" sz="1200" kern="100" dirty="0">
                          <a:effectLst/>
                          <a:latin typeface="微軟正黑體" panose="020B0604030504040204" pitchFamily="34" charset="-120"/>
                          <a:ea typeface="微軟正黑體" panose="020B0604030504040204" pitchFamily="34" charset="-120"/>
                        </a:rPr>
                        <a:t>一般消費不限通路皆享回饋</a:t>
                      </a:r>
                    </a:p>
                    <a:p>
                      <a:pPr marL="177800" lvl="0" indent="-177800" algn="just">
                        <a:lnSpc>
                          <a:spcPts val="1800"/>
                        </a:lnSpc>
                        <a:spcAft>
                          <a:spcPts val="0"/>
                        </a:spcAft>
                        <a:buFont typeface="Wingdings" panose="05000000000000000000" pitchFamily="2" charset="2"/>
                        <a:buChar char=""/>
                      </a:pPr>
                      <a:r>
                        <a:rPr lang="zh-TW" altLang="zh-TW" sz="1200" kern="100" dirty="0">
                          <a:effectLst/>
                          <a:latin typeface="微軟正黑體" panose="020B0604030504040204" pitchFamily="34" charset="-120"/>
                          <a:ea typeface="微軟正黑體" panose="020B0604030504040204" pitchFamily="34" charset="-120"/>
                        </a:rPr>
                        <a:t>以五大行動支付</a:t>
                      </a:r>
                      <a:r>
                        <a:rPr lang="en-US" altLang="zh-TW" sz="1200" kern="100" dirty="0">
                          <a:effectLst/>
                          <a:latin typeface="微軟正黑體" panose="020B0604030504040204" pitchFamily="34" charset="-120"/>
                          <a:ea typeface="微軟正黑體" panose="020B0604030504040204" pitchFamily="34" charset="-120"/>
                        </a:rPr>
                        <a:t>Apple Pay</a:t>
                      </a:r>
                      <a:r>
                        <a:rPr lang="zh-TW" altLang="zh-TW" sz="1200" kern="100" dirty="0">
                          <a:effectLst/>
                          <a:latin typeface="微軟正黑體" panose="020B0604030504040204" pitchFamily="34" charset="-120"/>
                          <a:ea typeface="微軟正黑體" panose="020B0604030504040204" pitchFamily="34" charset="-120"/>
                        </a:rPr>
                        <a:t>、</a:t>
                      </a:r>
                      <a:r>
                        <a:rPr lang="en-US" altLang="zh-TW" sz="1200" kern="100" dirty="0">
                          <a:effectLst/>
                          <a:latin typeface="微軟正黑體" panose="020B0604030504040204" pitchFamily="34" charset="-120"/>
                          <a:ea typeface="微軟正黑體" panose="020B0604030504040204" pitchFamily="34" charset="-120"/>
                        </a:rPr>
                        <a:t>Google Pay</a:t>
                      </a:r>
                      <a:r>
                        <a:rPr lang="zh-TW" altLang="zh-TW" sz="1200" kern="100" dirty="0">
                          <a:effectLst/>
                          <a:latin typeface="微軟正黑體" panose="020B0604030504040204" pitchFamily="34" charset="-120"/>
                          <a:ea typeface="微軟正黑體" panose="020B0604030504040204" pitchFamily="34" charset="-120"/>
                        </a:rPr>
                        <a:t>、</a:t>
                      </a:r>
                      <a:r>
                        <a:rPr lang="en-US" altLang="zh-TW" sz="1200" kern="100" dirty="0">
                          <a:effectLst/>
                          <a:latin typeface="微軟正黑體" panose="020B0604030504040204" pitchFamily="34" charset="-120"/>
                          <a:ea typeface="微軟正黑體" panose="020B0604030504040204" pitchFamily="34" charset="-120"/>
                        </a:rPr>
                        <a:t>Samsung Pay</a:t>
                      </a:r>
                      <a:r>
                        <a:rPr lang="zh-TW" altLang="zh-TW" sz="1200" kern="100" dirty="0">
                          <a:effectLst/>
                          <a:latin typeface="微軟正黑體" panose="020B0604030504040204" pitchFamily="34" charset="-120"/>
                          <a:ea typeface="微軟正黑體" panose="020B0604030504040204" pitchFamily="34" charset="-120"/>
                        </a:rPr>
                        <a:t>、</a:t>
                      </a:r>
                      <a:r>
                        <a:rPr lang="en-US" altLang="zh-TW" sz="1200" kern="100" dirty="0">
                          <a:effectLst/>
                          <a:latin typeface="微軟正黑體" panose="020B0604030504040204" pitchFamily="34" charset="-120"/>
                          <a:ea typeface="微軟正黑體" panose="020B0604030504040204" pitchFamily="34" charset="-120"/>
                        </a:rPr>
                        <a:t>Garmin Pay</a:t>
                      </a:r>
                      <a:r>
                        <a:rPr lang="zh-TW" altLang="zh-TW" sz="1200" kern="100" dirty="0">
                          <a:effectLst/>
                          <a:latin typeface="微軟正黑體" panose="020B0604030504040204" pitchFamily="34" charset="-120"/>
                          <a:ea typeface="微軟正黑體" panose="020B0604030504040204" pitchFamily="34" charset="-120"/>
                        </a:rPr>
                        <a:t>、</a:t>
                      </a:r>
                      <a:r>
                        <a:rPr lang="en-US" altLang="zh-TW" sz="1200" kern="100" dirty="0">
                          <a:effectLst/>
                          <a:latin typeface="微軟正黑體" panose="020B0604030504040204" pitchFamily="34" charset="-120"/>
                          <a:ea typeface="微軟正黑體" panose="020B0604030504040204" pitchFamily="34" charset="-120"/>
                        </a:rPr>
                        <a:t>Fitbit Pay</a:t>
                      </a:r>
                      <a:r>
                        <a:rPr lang="zh-TW" altLang="zh-TW" sz="1200" kern="100" dirty="0">
                          <a:effectLst/>
                          <a:latin typeface="微軟正黑體" panose="020B0604030504040204" pitchFamily="34" charset="-120"/>
                          <a:ea typeface="微軟正黑體" panose="020B0604030504040204" pitchFamily="34" charset="-120"/>
                        </a:rPr>
                        <a:t>綁定永豐國旅卡一般消費，可享「原</a:t>
                      </a:r>
                      <a:r>
                        <a:rPr lang="en-US" altLang="zh-TW" sz="1200" kern="100" dirty="0">
                          <a:effectLst/>
                          <a:latin typeface="微軟正黑體" panose="020B0604030504040204" pitchFamily="34" charset="-120"/>
                          <a:ea typeface="微軟正黑體" panose="020B0604030504040204" pitchFamily="34" charset="-120"/>
                        </a:rPr>
                        <a:t>1.3%</a:t>
                      </a:r>
                      <a:r>
                        <a:rPr lang="zh-TW" altLang="zh-TW" sz="1200" kern="100" dirty="0">
                          <a:effectLst/>
                          <a:latin typeface="微軟正黑體" panose="020B0604030504040204" pitchFamily="34" charset="-120"/>
                          <a:ea typeface="微軟正黑體" panose="020B0604030504040204" pitchFamily="34" charset="-120"/>
                        </a:rPr>
                        <a:t>基本回饋</a:t>
                      </a:r>
                      <a:r>
                        <a:rPr lang="en-US" altLang="zh-TW" sz="1200" kern="100" dirty="0">
                          <a:effectLst/>
                          <a:latin typeface="微軟正黑體" panose="020B0604030504040204" pitchFamily="34" charset="-120"/>
                          <a:ea typeface="微軟正黑體" panose="020B0604030504040204" pitchFamily="34" charset="-120"/>
                        </a:rPr>
                        <a:t>(</a:t>
                      </a:r>
                      <a:r>
                        <a:rPr lang="zh-TW" altLang="zh-TW" sz="1200" kern="100" dirty="0">
                          <a:effectLst/>
                          <a:latin typeface="微軟正黑體" panose="020B0604030504040204" pitchFamily="34" charset="-120"/>
                          <a:ea typeface="微軟正黑體" panose="020B0604030504040204" pitchFamily="34" charset="-120"/>
                        </a:rPr>
                        <a:t>每月回饋無上限</a:t>
                      </a:r>
                      <a:r>
                        <a:rPr lang="en-US" altLang="zh-TW" sz="1200" kern="100" dirty="0">
                          <a:effectLst/>
                          <a:latin typeface="微軟正黑體" panose="020B0604030504040204" pitchFamily="34" charset="-120"/>
                          <a:ea typeface="微軟正黑體" panose="020B0604030504040204" pitchFamily="34" charset="-120"/>
                        </a:rPr>
                        <a:t>)</a:t>
                      </a:r>
                      <a:r>
                        <a:rPr lang="zh-TW" altLang="zh-TW" sz="1200" kern="100" dirty="0">
                          <a:effectLst/>
                          <a:latin typeface="微軟正黑體" panose="020B0604030504040204" pitchFamily="34" charset="-120"/>
                          <a:ea typeface="微軟正黑體" panose="020B0604030504040204" pitchFamily="34" charset="-120"/>
                        </a:rPr>
                        <a:t>」</a:t>
                      </a:r>
                      <a:r>
                        <a:rPr lang="en-US" altLang="zh-TW" sz="1200" kern="100" dirty="0">
                          <a:effectLst/>
                          <a:latin typeface="微軟正黑體" panose="020B0604030504040204" pitchFamily="34" charset="-120"/>
                          <a:ea typeface="微軟正黑體" panose="020B0604030504040204" pitchFamily="34" charset="-120"/>
                        </a:rPr>
                        <a:t>+</a:t>
                      </a:r>
                      <a:r>
                        <a:rPr lang="zh-TW" altLang="zh-TW" sz="1200" kern="100" dirty="0">
                          <a:effectLst/>
                          <a:latin typeface="微軟正黑體" panose="020B0604030504040204" pitchFamily="34" charset="-120"/>
                          <a:ea typeface="微軟正黑體" panose="020B0604030504040204" pitchFamily="34" charset="-120"/>
                        </a:rPr>
                        <a:t>「行動支付活動</a:t>
                      </a:r>
                      <a:r>
                        <a:rPr lang="en-US" altLang="zh-TW" sz="1200" kern="100" dirty="0">
                          <a:effectLst/>
                          <a:latin typeface="微軟正黑體" panose="020B0604030504040204" pitchFamily="34" charset="-120"/>
                          <a:ea typeface="微軟正黑體" panose="020B0604030504040204" pitchFamily="34" charset="-120"/>
                        </a:rPr>
                        <a:t>0.7% </a:t>
                      </a:r>
                      <a:r>
                        <a:rPr lang="zh-TW" altLang="zh-TW" sz="1200" kern="100" dirty="0">
                          <a:effectLst/>
                          <a:latin typeface="微軟正黑體" panose="020B0604030504040204" pitchFamily="34" charset="-120"/>
                          <a:ea typeface="微軟正黑體" panose="020B0604030504040204" pitchFamily="34" charset="-120"/>
                        </a:rPr>
                        <a:t>加碼回饋</a:t>
                      </a:r>
                      <a:r>
                        <a:rPr lang="en-US" altLang="zh-TW" sz="1200" kern="100" dirty="0">
                          <a:effectLst/>
                          <a:latin typeface="微軟正黑體" panose="020B0604030504040204" pitchFamily="34" charset="-120"/>
                          <a:ea typeface="微軟正黑體" panose="020B0604030504040204" pitchFamily="34" charset="-120"/>
                        </a:rPr>
                        <a:t>(</a:t>
                      </a:r>
                      <a:r>
                        <a:rPr lang="zh-TW" altLang="zh-TW" sz="1200" kern="100" dirty="0">
                          <a:effectLst/>
                          <a:latin typeface="微軟正黑體" panose="020B0604030504040204" pitchFamily="34" charset="-120"/>
                          <a:ea typeface="微軟正黑體" panose="020B0604030504040204" pitchFamily="34" charset="-120"/>
                        </a:rPr>
                        <a:t>每月上限</a:t>
                      </a:r>
                      <a:r>
                        <a:rPr lang="en-US" altLang="zh-TW" sz="1200" kern="100" dirty="0">
                          <a:effectLst/>
                          <a:latin typeface="微軟正黑體" panose="020B0604030504040204" pitchFamily="34" charset="-120"/>
                          <a:ea typeface="微軟正黑體" panose="020B0604030504040204" pitchFamily="34" charset="-120"/>
                        </a:rPr>
                        <a:t>500</a:t>
                      </a:r>
                      <a:r>
                        <a:rPr lang="zh-TW" altLang="zh-TW" sz="1200" kern="100" dirty="0">
                          <a:effectLst/>
                          <a:latin typeface="微軟正黑體" panose="020B0604030504040204" pitchFamily="34" charset="-120"/>
                          <a:ea typeface="微軟正黑體" panose="020B0604030504040204" pitchFamily="34" charset="-120"/>
                        </a:rPr>
                        <a:t>元</a:t>
                      </a:r>
                      <a:r>
                        <a:rPr lang="en-US" altLang="zh-TW" sz="1200" kern="100" dirty="0">
                          <a:effectLst/>
                          <a:latin typeface="微軟正黑體" panose="020B0604030504040204" pitchFamily="34" charset="-120"/>
                          <a:ea typeface="微軟正黑體" panose="020B0604030504040204" pitchFamily="34" charset="-120"/>
                        </a:rPr>
                        <a:t>)</a:t>
                      </a:r>
                      <a:r>
                        <a:rPr lang="zh-TW" altLang="zh-TW" sz="1200" kern="100" dirty="0">
                          <a:effectLst/>
                          <a:latin typeface="微軟正黑體" panose="020B0604030504040204" pitchFamily="34" charset="-120"/>
                          <a:ea typeface="微軟正黑體" panose="020B0604030504040204" pitchFamily="34" charset="-120"/>
                        </a:rPr>
                        <a:t>」</a:t>
                      </a:r>
                      <a:endParaRPr lang="en-US" altLang="zh-TW"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3297" marR="93297" marT="46649" marB="46649">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542055260"/>
                  </a:ext>
                </a:extLst>
              </a:tr>
              <a:tr h="1080120">
                <a:tc>
                  <a:txBody>
                    <a:bodyPr/>
                    <a:lstStyle/>
                    <a:p>
                      <a:pPr marL="0" marR="0" lvl="0" indent="0" algn="l" defTabSz="914303" rtl="0" eaLnBrk="1" fontAlgn="auto" latinLnBrk="0" hangingPunct="1">
                        <a:lnSpc>
                          <a:spcPct val="100000"/>
                        </a:lnSpc>
                        <a:spcBef>
                          <a:spcPts val="0"/>
                        </a:spcBef>
                        <a:spcAft>
                          <a:spcPts val="0"/>
                        </a:spcAft>
                        <a:buClrTx/>
                        <a:buSzTx/>
                        <a:buFontTx/>
                        <a:buNone/>
                        <a:tabLst/>
                        <a:defRPr/>
                      </a:pPr>
                      <a:r>
                        <a:rPr lang="zh-TW" altLang="en-US" sz="2400" b="1" u="none" kern="1200" dirty="0">
                          <a:effectLst/>
                          <a:latin typeface="微軟正黑體" panose="020B0604030504040204" pitchFamily="34" charset="-120"/>
                          <a:ea typeface="微軟正黑體" panose="020B0604030504040204" pitchFamily="34" charset="-120"/>
                        </a:rPr>
                        <a:t>指定</a:t>
                      </a:r>
                      <a:r>
                        <a:rPr lang="zh-TW" altLang="zh-TW" sz="2400" b="1" u="none" kern="1200" dirty="0">
                          <a:effectLst/>
                          <a:latin typeface="微軟正黑體" panose="020B0604030504040204" pitchFamily="34" charset="-120"/>
                          <a:ea typeface="微軟正黑體" panose="020B0604030504040204" pitchFamily="34" charset="-120"/>
                        </a:rPr>
                        <a:t>分期交易</a:t>
                      </a:r>
                      <a:r>
                        <a:rPr lang="zh-TW" altLang="en-US" sz="2400" b="1" u="none" kern="1200" dirty="0">
                          <a:effectLst/>
                          <a:latin typeface="微軟正黑體" panose="020B0604030504040204" pitchFamily="34" charset="-120"/>
                          <a:ea typeface="微軟正黑體" panose="020B0604030504040204" pitchFamily="34" charset="-120"/>
                        </a:rPr>
                        <a:t>享</a:t>
                      </a:r>
                      <a:r>
                        <a:rPr lang="en-US" altLang="zh-TW" sz="3200" b="1" u="none" kern="1200" dirty="0">
                          <a:solidFill>
                            <a:srgbClr val="FF0000"/>
                          </a:solidFill>
                          <a:effectLst/>
                          <a:latin typeface="微軟正黑體" panose="020B0604030504040204" pitchFamily="34" charset="-120"/>
                          <a:ea typeface="微軟正黑體" panose="020B0604030504040204" pitchFamily="34" charset="-120"/>
                        </a:rPr>
                        <a:t>1.6%</a:t>
                      </a:r>
                      <a:r>
                        <a:rPr lang="en-US" altLang="zh-TW" sz="2400" b="1" u="none" kern="1200" dirty="0">
                          <a:effectLst/>
                          <a:latin typeface="微軟正黑體" panose="020B0604030504040204" pitchFamily="34" charset="-120"/>
                          <a:ea typeface="微軟正黑體" panose="020B0604030504040204" pitchFamily="34" charset="-120"/>
                        </a:rPr>
                        <a:t> </a:t>
                      </a:r>
                      <a:r>
                        <a:rPr lang="zh-TW" altLang="zh-TW" sz="2400" b="1" u="none" kern="1200" dirty="0">
                          <a:effectLst/>
                          <a:latin typeface="微軟正黑體" panose="020B0604030504040204" pitchFamily="34" charset="-120"/>
                          <a:ea typeface="微軟正黑體" panose="020B0604030504040204" pitchFamily="34" charset="-120"/>
                        </a:rPr>
                        <a:t>現金回饋</a:t>
                      </a:r>
                    </a:p>
                    <a:p>
                      <a:r>
                        <a:rPr lang="en-US" altLang="zh-TW" sz="1600" b="0" dirty="0">
                          <a:latin typeface="微軟正黑體" panose="020B0604030504040204" pitchFamily="34" charset="-120"/>
                          <a:ea typeface="微軟正黑體" panose="020B0604030504040204" pitchFamily="34" charset="-120"/>
                        </a:rPr>
                        <a:t>(</a:t>
                      </a:r>
                      <a:r>
                        <a:rPr lang="zh-TW" altLang="en-US" sz="1600" b="0" dirty="0">
                          <a:latin typeface="微軟正黑體" panose="020B0604030504040204" pitchFamily="34" charset="-120"/>
                          <a:ea typeface="微軟正黑體" panose="020B0604030504040204" pitchFamily="34" charset="-120"/>
                        </a:rPr>
                        <a:t>旅行社、百貨、量販、</a:t>
                      </a:r>
                      <a:r>
                        <a:rPr lang="en-US" altLang="zh-TW" sz="1600" b="0" dirty="0">
                          <a:latin typeface="微軟正黑體" panose="020B0604030504040204" pitchFamily="34" charset="-120"/>
                          <a:ea typeface="微軟正黑體" panose="020B0604030504040204" pitchFamily="34" charset="-120"/>
                        </a:rPr>
                        <a:t>3C</a:t>
                      </a:r>
                      <a:r>
                        <a:rPr lang="zh-TW" altLang="en-US" sz="1600" b="0" dirty="0">
                          <a:latin typeface="微軟正黑體" panose="020B0604030504040204" pitchFamily="34" charset="-120"/>
                          <a:ea typeface="微軟正黑體" panose="020B0604030504040204" pitchFamily="34" charset="-120"/>
                        </a:rPr>
                        <a:t>、電信</a:t>
                      </a:r>
                      <a:r>
                        <a:rPr lang="en-US" altLang="zh-TW" sz="1600" b="0" dirty="0">
                          <a:latin typeface="微軟正黑體" panose="020B0604030504040204" pitchFamily="34" charset="-120"/>
                          <a:ea typeface="微軟正黑體" panose="020B0604030504040204" pitchFamily="34" charset="-120"/>
                        </a:rPr>
                        <a:t>..</a:t>
                      </a:r>
                      <a:r>
                        <a:rPr lang="zh-TW" altLang="en-US" sz="1600" b="0" dirty="0">
                          <a:latin typeface="微軟正黑體" panose="020B0604030504040204" pitchFamily="34" charset="-120"/>
                          <a:ea typeface="微軟正黑體" panose="020B0604030504040204" pitchFamily="34" charset="-120"/>
                        </a:rPr>
                        <a:t>等不限通路</a:t>
                      </a:r>
                      <a:r>
                        <a:rPr lang="en-US" altLang="zh-TW" sz="1600" b="0" dirty="0">
                          <a:latin typeface="微軟正黑體" panose="020B0604030504040204" pitchFamily="34" charset="-120"/>
                          <a:ea typeface="微軟正黑體" panose="020B0604030504040204" pitchFamily="34" charset="-120"/>
                        </a:rPr>
                        <a:t>)</a:t>
                      </a:r>
                      <a:endParaRPr lang="zh-TW" altLang="en-US" sz="1600" b="0" dirty="0">
                        <a:latin typeface="微軟正黑體" panose="020B0604030504040204" pitchFamily="34" charset="-120"/>
                        <a:ea typeface="微軟正黑體" panose="020B0604030504040204" pitchFamily="34" charset="-120"/>
                      </a:endParaRPr>
                    </a:p>
                  </a:txBody>
                  <a:tcPr marL="93297" marR="93297" marT="46649" marB="46649"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177800" lvl="0" indent="-177800" algn="just">
                        <a:lnSpc>
                          <a:spcPts val="1800"/>
                        </a:lnSpc>
                        <a:spcAft>
                          <a:spcPts val="0"/>
                        </a:spcAft>
                        <a:buFont typeface="Wingdings" panose="05000000000000000000" pitchFamily="2" charset="2"/>
                        <a:buChar char=""/>
                      </a:pPr>
                      <a:r>
                        <a:rPr lang="zh-TW" altLang="zh-TW" sz="1200" kern="100" dirty="0">
                          <a:effectLst/>
                          <a:latin typeface="微軟正黑體" panose="020B0604030504040204" pitchFamily="34" charset="-120"/>
                          <a:ea typeface="微軟正黑體" panose="020B0604030504040204" pitchFamily="34" charset="-120"/>
                        </a:rPr>
                        <a:t>不限通路，不限金額，不限期數，不限國旅卡特約商店，所有商店分期交易皆享</a:t>
                      </a:r>
                      <a:r>
                        <a:rPr lang="en-US" altLang="zh-TW" sz="1200" kern="100" dirty="0">
                          <a:effectLst/>
                          <a:latin typeface="微軟正黑體" panose="020B0604030504040204" pitchFamily="34" charset="-120"/>
                          <a:ea typeface="微軟正黑體" panose="020B0604030504040204" pitchFamily="34" charset="-120"/>
                        </a:rPr>
                        <a:t>1.6%</a:t>
                      </a:r>
                      <a:r>
                        <a:rPr lang="zh-TW" altLang="zh-TW" sz="1200" kern="100" dirty="0">
                          <a:effectLst/>
                          <a:latin typeface="微軟正黑體" panose="020B0604030504040204" pitchFamily="34" charset="-120"/>
                          <a:ea typeface="微軟正黑體" panose="020B0604030504040204" pitchFamily="34" charset="-120"/>
                        </a:rPr>
                        <a:t>現金回饋，回饋無上限。</a:t>
                      </a:r>
                      <a:endParaRPr lang="en-US" altLang="zh-TW" sz="1200" kern="100" dirty="0">
                        <a:effectLst/>
                        <a:latin typeface="微軟正黑體" panose="020B0604030504040204" pitchFamily="34" charset="-120"/>
                        <a:ea typeface="微軟正黑體" panose="020B0604030504040204" pitchFamily="34" charset="-120"/>
                      </a:endParaRPr>
                    </a:p>
                    <a:p>
                      <a:pPr marL="177800" lvl="1" indent="-177800" algn="just">
                        <a:spcAft>
                          <a:spcPts val="0"/>
                        </a:spcAft>
                        <a:buFont typeface="Wingdings" panose="05000000000000000000" pitchFamily="2" charset="2"/>
                        <a:buChar char="l"/>
                      </a:pPr>
                      <a:r>
                        <a:rPr lang="zh-TW" altLang="zh-TW" sz="1200" kern="100" dirty="0">
                          <a:effectLst/>
                          <a:latin typeface="微軟正黑體" panose="020B0604030504040204" pitchFamily="34" charset="-120"/>
                          <a:ea typeface="微軟正黑體" panose="020B0604030504040204" pitchFamily="34" charset="-120"/>
                        </a:rPr>
                        <a:t>上述</a:t>
                      </a:r>
                      <a:r>
                        <a:rPr lang="en-US" altLang="zh-TW" sz="1200" kern="100" dirty="0">
                          <a:effectLst/>
                          <a:latin typeface="微軟正黑體" panose="020B0604030504040204" pitchFamily="34" charset="-120"/>
                          <a:ea typeface="微軟正黑體" panose="020B0604030504040204" pitchFamily="34" charset="-120"/>
                        </a:rPr>
                        <a:t>1.6%</a:t>
                      </a:r>
                      <a:r>
                        <a:rPr lang="zh-TW" altLang="zh-TW" sz="1200" kern="100" dirty="0">
                          <a:effectLst/>
                          <a:latin typeface="微軟正黑體" panose="020B0604030504040204" pitchFamily="34" charset="-120"/>
                          <a:ea typeface="微軟正黑體" panose="020B0604030504040204" pitchFamily="34" charset="-120"/>
                        </a:rPr>
                        <a:t>現金回饋包含原回饋</a:t>
                      </a:r>
                      <a:r>
                        <a:rPr lang="en-US" altLang="zh-TW" sz="1200" kern="100" dirty="0">
                          <a:effectLst/>
                          <a:latin typeface="微軟正黑體" panose="020B0604030504040204" pitchFamily="34" charset="-120"/>
                          <a:ea typeface="微軟正黑體" panose="020B0604030504040204" pitchFamily="34" charset="-120"/>
                        </a:rPr>
                        <a:t>1.3%</a:t>
                      </a:r>
                      <a:r>
                        <a:rPr lang="zh-TW" altLang="zh-TW" sz="1200" kern="100" dirty="0">
                          <a:effectLst/>
                          <a:latin typeface="微軟正黑體" panose="020B0604030504040204" pitchFamily="34" charset="-120"/>
                          <a:ea typeface="微軟正黑體" panose="020B0604030504040204" pitchFamily="34" charset="-120"/>
                        </a:rPr>
                        <a:t>，加碼之</a:t>
                      </a:r>
                      <a:r>
                        <a:rPr lang="en-US" altLang="zh-TW" sz="1200" kern="100" dirty="0">
                          <a:effectLst/>
                          <a:latin typeface="微軟正黑體" panose="020B0604030504040204" pitchFamily="34" charset="-120"/>
                          <a:ea typeface="微軟正黑體" panose="020B0604030504040204" pitchFamily="34" charset="-120"/>
                        </a:rPr>
                        <a:t>0.3%</a:t>
                      </a:r>
                      <a:r>
                        <a:rPr lang="zh-TW" altLang="zh-TW" sz="1200" kern="100" dirty="0">
                          <a:effectLst/>
                          <a:latin typeface="微軟正黑體" panose="020B0604030504040204" pitchFamily="34" charset="-120"/>
                          <a:ea typeface="微軟正黑體" panose="020B0604030504040204" pitchFamily="34" charset="-120"/>
                        </a:rPr>
                        <a:t>回饋無上限</a:t>
                      </a:r>
                    </a:p>
                    <a:p>
                      <a:pPr marL="177800" lvl="1" indent="-177800" algn="just">
                        <a:spcAft>
                          <a:spcPts val="0"/>
                        </a:spcAft>
                        <a:buFont typeface="Wingdings" panose="05000000000000000000" pitchFamily="2" charset="2"/>
                        <a:buChar char="l"/>
                      </a:pPr>
                      <a:r>
                        <a:rPr lang="zh-TW" altLang="zh-TW" sz="1200" kern="100" dirty="0">
                          <a:effectLst/>
                          <a:latin typeface="微軟正黑體" panose="020B0604030504040204" pitchFamily="34" charset="-120"/>
                          <a:ea typeface="微軟正黑體" panose="020B0604030504040204" pitchFamily="34" charset="-120"/>
                        </a:rPr>
                        <a:t>滿額禮及分期禮活動依永豐官網公告為準</a:t>
                      </a:r>
                    </a:p>
                    <a:p>
                      <a:pPr marL="177800" lvl="1" indent="-177800" algn="just">
                        <a:spcAft>
                          <a:spcPts val="0"/>
                        </a:spcAft>
                        <a:buFont typeface="Wingdings" panose="05000000000000000000" pitchFamily="2" charset="2"/>
                        <a:buChar char="l"/>
                      </a:pPr>
                      <a:r>
                        <a:rPr lang="zh-TW" altLang="zh-TW" sz="1200" kern="100" dirty="0">
                          <a:effectLst/>
                          <a:latin typeface="微軟正黑體" panose="020B0604030504040204" pitchFamily="34" charset="-120"/>
                          <a:ea typeface="微軟正黑體" panose="020B0604030504040204" pitchFamily="34" charset="-120"/>
                        </a:rPr>
                        <a:t>上述優惠限國內一般消費並由商店端設定</a:t>
                      </a:r>
                      <a:r>
                        <a:rPr lang="zh-TW" altLang="en-US" sz="1200" kern="100" dirty="0">
                          <a:effectLst/>
                          <a:latin typeface="微軟正黑體" panose="020B0604030504040204" pitchFamily="34" charset="-120"/>
                          <a:ea typeface="微軟正黑體" panose="020B0604030504040204" pitchFamily="34" charset="-120"/>
                        </a:rPr>
                        <a:t>之</a:t>
                      </a:r>
                      <a:r>
                        <a:rPr lang="zh-TW" altLang="zh-TW" sz="1200" kern="100" dirty="0">
                          <a:effectLst/>
                          <a:latin typeface="微軟正黑體" panose="020B0604030504040204" pitchFamily="34" charset="-120"/>
                          <a:ea typeface="微軟正黑體" panose="020B0604030504040204" pitchFamily="34" charset="-120"/>
                        </a:rPr>
                        <a:t>分期交易，不包含刷卡後</a:t>
                      </a:r>
                      <a:r>
                        <a:rPr lang="zh-TW" altLang="en-US" sz="1200" kern="100" dirty="0">
                          <a:effectLst/>
                          <a:latin typeface="微軟正黑體" panose="020B0604030504040204" pitchFamily="34" charset="-120"/>
                          <a:ea typeface="微軟正黑體" panose="020B0604030504040204" pitchFamily="34" charset="-120"/>
                        </a:rPr>
                        <a:t>自行申辦</a:t>
                      </a:r>
                      <a:r>
                        <a:rPr lang="zh-TW" altLang="zh-TW" sz="1200" kern="100" dirty="0">
                          <a:effectLst/>
                          <a:latin typeface="微軟正黑體" panose="020B0604030504040204" pitchFamily="34" charset="-120"/>
                          <a:ea typeface="微軟正黑體" panose="020B0604030504040204" pitchFamily="34" charset="-120"/>
                        </a:rPr>
                        <a:t>之分期交易</a:t>
                      </a:r>
                      <a:endParaRPr lang="zh-TW" altLang="zh-TW" sz="12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3297" marR="93297" marT="46649" marB="46649">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807951121"/>
                  </a:ext>
                </a:extLst>
              </a:tr>
              <a:tr h="653081">
                <a:tc>
                  <a:txBody>
                    <a:bodyPr/>
                    <a:lstStyle/>
                    <a:p>
                      <a:pPr lvl="0"/>
                      <a:r>
                        <a:rPr lang="zh-TW" altLang="en-US" sz="2400" b="1" u="none" kern="1200" dirty="0">
                          <a:solidFill>
                            <a:schemeClr val="dk1"/>
                          </a:solidFill>
                          <a:effectLst/>
                          <a:latin typeface="微軟正黑體" panose="020B0604030504040204" pitchFamily="34" charset="-120"/>
                          <a:ea typeface="微軟正黑體" panose="020B0604030504040204" pitchFamily="34" charset="-120"/>
                          <a:cs typeface="+mn-cs"/>
                        </a:rPr>
                        <a:t>旅遊交通最高</a:t>
                      </a:r>
                      <a:r>
                        <a:rPr lang="en-US" altLang="zh-TW" sz="3200" b="1" u="none" kern="1200" dirty="0">
                          <a:solidFill>
                            <a:srgbClr val="FF0000"/>
                          </a:solidFill>
                          <a:effectLst/>
                          <a:latin typeface="微軟正黑體" panose="020B0604030504040204" pitchFamily="34" charset="-120"/>
                          <a:ea typeface="微軟正黑體" panose="020B0604030504040204" pitchFamily="34" charset="-120"/>
                          <a:cs typeface="+mn-cs"/>
                        </a:rPr>
                        <a:t>2%</a:t>
                      </a:r>
                      <a:r>
                        <a:rPr lang="zh-TW" altLang="en-US" sz="2400" b="1" u="none" kern="1200" dirty="0">
                          <a:solidFill>
                            <a:schemeClr val="dk1"/>
                          </a:solidFill>
                          <a:effectLst/>
                          <a:latin typeface="微軟正黑體" panose="020B0604030504040204" pitchFamily="34" charset="-120"/>
                          <a:ea typeface="微軟正黑體" panose="020B0604030504040204" pitchFamily="34" charset="-120"/>
                          <a:cs typeface="+mn-cs"/>
                        </a:rPr>
                        <a:t>現金回饋</a:t>
                      </a:r>
                      <a:r>
                        <a:rPr lang="en-US" altLang="zh-TW" sz="1800" b="1" u="none" kern="12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800" b="1" u="none" kern="1200" dirty="0">
                          <a:solidFill>
                            <a:schemeClr val="dk1"/>
                          </a:solidFill>
                          <a:effectLst/>
                          <a:latin typeface="微軟正黑體" panose="020B0604030504040204" pitchFamily="34" charset="-120"/>
                          <a:ea typeface="微軟正黑體" panose="020B0604030504040204" pitchFamily="34" charset="-120"/>
                          <a:cs typeface="+mn-cs"/>
                        </a:rPr>
                        <a:t>花蓮獨家</a:t>
                      </a:r>
                      <a:r>
                        <a:rPr lang="en-US" altLang="zh-TW" sz="1800" b="1" u="none" kern="1200" dirty="0">
                          <a:solidFill>
                            <a:schemeClr val="dk1"/>
                          </a:solidFill>
                          <a:effectLst/>
                          <a:latin typeface="微軟正黑體" panose="020B0604030504040204" pitchFamily="34" charset="-120"/>
                          <a:ea typeface="微軟正黑體" panose="020B0604030504040204" pitchFamily="34" charset="-120"/>
                          <a:cs typeface="+mn-cs"/>
                        </a:rPr>
                        <a:t>)</a:t>
                      </a:r>
                    </a:p>
                    <a:p>
                      <a:pPr lvl="0"/>
                      <a:r>
                        <a:rPr lang="en-US" altLang="zh-TW" sz="1600" b="0" u="none" kern="12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600" b="0" u="none" kern="1200" dirty="0">
                          <a:solidFill>
                            <a:schemeClr val="dk1"/>
                          </a:solidFill>
                          <a:effectLst/>
                          <a:latin typeface="微軟正黑體" panose="020B0604030504040204" pitchFamily="34" charset="-120"/>
                          <a:ea typeface="微軟正黑體" panose="020B0604030504040204" pitchFamily="34" charset="-120"/>
                          <a:cs typeface="+mn-cs"/>
                        </a:rPr>
                        <a:t>指定百家旅行社</a:t>
                      </a:r>
                      <a:r>
                        <a:rPr lang="en-US" altLang="zh-TW" sz="1600" b="0" u="none" kern="1200" dirty="0">
                          <a:solidFill>
                            <a:srgbClr val="FF0000"/>
                          </a:solidFill>
                          <a:effectLst/>
                          <a:latin typeface="微軟正黑體" panose="020B0604030504040204" pitchFamily="34" charset="-120"/>
                          <a:ea typeface="微軟正黑體" panose="020B0604030504040204" pitchFamily="34" charset="-120"/>
                          <a:cs typeface="+mn-cs"/>
                        </a:rPr>
                        <a:t>1.5%</a:t>
                      </a:r>
                      <a:r>
                        <a:rPr lang="zh-TW" altLang="en-US" sz="1600" b="0" u="none" kern="1200" dirty="0">
                          <a:solidFill>
                            <a:schemeClr val="dk1"/>
                          </a:solidFill>
                          <a:effectLst/>
                          <a:latin typeface="微軟正黑體" panose="020B0604030504040204" pitchFamily="34" charset="-120"/>
                          <a:ea typeface="微軟正黑體" panose="020B0604030504040204" pitchFamily="34" charset="-120"/>
                          <a:cs typeface="+mn-cs"/>
                        </a:rPr>
                        <a:t>；台鐵、高鐵、指定客運</a:t>
                      </a:r>
                      <a:r>
                        <a:rPr lang="en-US" altLang="zh-TW" sz="1600" b="0" u="none" kern="1200" dirty="0">
                          <a:solidFill>
                            <a:srgbClr val="FF0000"/>
                          </a:solidFill>
                          <a:effectLst/>
                          <a:latin typeface="微軟正黑體" panose="020B0604030504040204" pitchFamily="34" charset="-120"/>
                          <a:ea typeface="微軟正黑體" panose="020B0604030504040204" pitchFamily="34" charset="-120"/>
                          <a:cs typeface="+mn-cs"/>
                        </a:rPr>
                        <a:t>2%</a:t>
                      </a:r>
                      <a:r>
                        <a:rPr lang="en-US" altLang="zh-TW" sz="1600" b="0" u="none" kern="1200" dirty="0">
                          <a:solidFill>
                            <a:schemeClr val="dk1"/>
                          </a:solidFill>
                          <a:effectLst/>
                          <a:latin typeface="微軟正黑體" panose="020B0604030504040204" pitchFamily="34" charset="-120"/>
                          <a:ea typeface="微軟正黑體" panose="020B0604030504040204" pitchFamily="34" charset="-120"/>
                          <a:cs typeface="+mn-cs"/>
                        </a:rPr>
                        <a:t>)</a:t>
                      </a:r>
                      <a:endParaRPr lang="zh-TW" altLang="zh-TW" sz="1600" b="0" u="non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3297" marR="93297" marT="46649" marB="46649"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285750" marR="0" lvl="0" indent="-285750" algn="l" defTabSz="914303"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回饋無上限</a:t>
                      </a:r>
                      <a:endParaRPr kumimoji="0" lang="en-US" altLang="zh-TW"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285750" marR="0" lvl="0" indent="-285750" algn="l" defTabSz="914303"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指定旅行社 </a:t>
                      </a:r>
                      <a:r>
                        <a:rPr kumimoji="0" lang="en-US" altLang="zh-TW"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 </a:t>
                      </a:r>
                      <a:r>
                        <a:rPr kumimoji="0" lang="zh-TW" altLang="en-US" sz="105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雄獅旅行社、可樂旅遊、東南旅行社、</a:t>
                      </a:r>
                      <a:r>
                        <a:rPr kumimoji="0" lang="en-US" altLang="zh-TW" sz="1050" b="0" i="0" u="none" strike="noStrike" kern="1200" cap="none" spc="0" normalizeH="0" baseline="0" noProof="0" dirty="0" err="1">
                          <a:ln>
                            <a:noFill/>
                          </a:ln>
                          <a:solidFill>
                            <a:prstClr val="black"/>
                          </a:solidFill>
                          <a:effectLst/>
                          <a:uLnTx/>
                          <a:uFillTx/>
                          <a:latin typeface="微軟正黑體" panose="020B0604030504040204" pitchFamily="34" charset="-120"/>
                          <a:ea typeface="微軟正黑體" panose="020B0604030504040204" pitchFamily="34" charset="-120"/>
                          <a:cs typeface="+mn-cs"/>
                        </a:rPr>
                        <a:t>ezTravel</a:t>
                      </a:r>
                      <a:r>
                        <a:rPr kumimoji="0" lang="zh-TW" altLang="en-US" sz="105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易遊網、燦星旅遊</a:t>
                      </a:r>
                      <a:r>
                        <a:rPr kumimoji="0" lang="en-US" altLang="zh-TW" sz="105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等百家旅行社</a:t>
                      </a:r>
                      <a:endParaRPr kumimoji="0" lang="en-US" altLang="zh-TW"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285750" marR="0" lvl="0" indent="-285750" algn="l" defTabSz="914303"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交通 </a:t>
                      </a:r>
                      <a:r>
                        <a:rPr kumimoji="0" lang="en-US" altLang="zh-TW"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 高鐵、台鐵、指定客運</a:t>
                      </a:r>
                      <a:endParaRPr kumimoji="0" lang="zh-TW" altLang="zh-TW"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txBody>
                  <a:tcPr marL="93297" marR="93297" marT="46649" marB="46649"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79188137"/>
                  </a:ext>
                </a:extLst>
              </a:tr>
              <a:tr h="653081">
                <a:tc>
                  <a:txBody>
                    <a:bodyPr/>
                    <a:lstStyle/>
                    <a:p>
                      <a:pPr lvl="0"/>
                      <a:r>
                        <a:rPr lang="zh-TW" altLang="zh-TW" sz="2400" b="1" u="none" kern="1200" dirty="0">
                          <a:effectLst/>
                          <a:latin typeface="微軟正黑體" panose="020B0604030504040204" pitchFamily="34" charset="-120"/>
                          <a:ea typeface="微軟正黑體" panose="020B0604030504040204" pitchFamily="34" charset="-120"/>
                        </a:rPr>
                        <a:t>指定保險享</a:t>
                      </a:r>
                      <a:r>
                        <a:rPr lang="en-US" altLang="zh-TW" sz="3600" b="1" u="none" kern="1200" dirty="0">
                          <a:solidFill>
                            <a:srgbClr val="FF0000"/>
                          </a:solidFill>
                          <a:effectLst/>
                          <a:latin typeface="微軟正黑體" panose="020B0604030504040204" pitchFamily="34" charset="-120"/>
                          <a:ea typeface="微軟正黑體" panose="020B0604030504040204" pitchFamily="34" charset="-120"/>
                        </a:rPr>
                        <a:t>3%</a:t>
                      </a:r>
                      <a:r>
                        <a:rPr lang="zh-TW" altLang="zh-TW" sz="2400" b="1" u="none" kern="1200" dirty="0">
                          <a:effectLst/>
                          <a:latin typeface="微軟正黑體" panose="020B0604030504040204" pitchFamily="34" charset="-120"/>
                          <a:ea typeface="微軟正黑體" panose="020B0604030504040204" pitchFamily="34" charset="-120"/>
                        </a:rPr>
                        <a:t>現金回饋</a:t>
                      </a:r>
                      <a:endParaRPr lang="zh-TW" altLang="zh-TW" sz="2400" b="1" u="non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3297" marR="93297" marT="46649" marB="46649"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285750" marR="0" lvl="0" indent="-285750" algn="l" defTabSz="914303"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TW" altLang="zh-TW" sz="1200" kern="100" dirty="0">
                          <a:effectLst/>
                          <a:latin typeface="微軟正黑體" panose="020B0604030504040204" pitchFamily="34" charset="-120"/>
                          <a:ea typeface="微軟正黑體" panose="020B0604030504040204" pitchFamily="34" charset="-120"/>
                        </a:rPr>
                        <a:t>活動期間</a:t>
                      </a:r>
                      <a:r>
                        <a:rPr lang="en-US" altLang="zh-TW" sz="1200" kern="100" dirty="0">
                          <a:effectLst/>
                          <a:latin typeface="微軟正黑體" panose="020B0604030504040204" pitchFamily="34" charset="-120"/>
                          <a:ea typeface="微軟正黑體" panose="020B0604030504040204" pitchFamily="34" charset="-120"/>
                        </a:rPr>
                        <a:t>:109/12/23~109/3/31</a:t>
                      </a:r>
                      <a:endParaRPr kumimoji="0" lang="en-US" altLang="zh-TW" sz="1200" u="none" strike="noStrike" kern="1200" cap="none" spc="0" normalizeH="0" baseline="0" noProof="0" dirty="0">
                        <a:ln>
                          <a:noFill/>
                        </a:ln>
                        <a:effectLst/>
                        <a:uLnTx/>
                        <a:uFillTx/>
                        <a:latin typeface="微軟正黑體" panose="020B0604030504040204" pitchFamily="34" charset="-120"/>
                        <a:ea typeface="微軟正黑體" panose="020B0604030504040204" pitchFamily="34" charset="-120"/>
                      </a:endParaRPr>
                    </a:p>
                    <a:p>
                      <a:pPr marL="285750" marR="0" lvl="0" indent="-285750" algn="l" defTabSz="914303"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zh-TW" altLang="en-US" sz="1200" u="none" strike="noStrike" kern="1200" cap="none" spc="0" normalizeH="0" baseline="0" noProof="0" dirty="0">
                          <a:ln>
                            <a:noFill/>
                          </a:ln>
                          <a:effectLst/>
                          <a:uLnTx/>
                          <a:uFillTx/>
                          <a:latin typeface="微軟正黑體" panose="020B0604030504040204" pitchFamily="34" charset="-120"/>
                          <a:ea typeface="微軟正黑體" panose="020B0604030504040204" pitchFamily="34" charset="-120"/>
                        </a:rPr>
                        <a:t>永豐分行臨櫃購買指定保險專案</a:t>
                      </a:r>
                      <a:endParaRPr kumimoji="0" lang="en-US" altLang="zh-TW" sz="1200" u="none" strike="noStrike" kern="1200" cap="none" spc="0" normalizeH="0" baseline="0" noProof="0" dirty="0">
                        <a:ln>
                          <a:noFill/>
                        </a:ln>
                        <a:effectLst/>
                        <a:uLnTx/>
                        <a:uFillTx/>
                        <a:latin typeface="微軟正黑體" panose="020B0604030504040204" pitchFamily="34" charset="-120"/>
                        <a:ea typeface="微軟正黑體" panose="020B0604030504040204" pitchFamily="34" charset="-120"/>
                      </a:endParaRPr>
                    </a:p>
                    <a:p>
                      <a:pPr marL="285750" marR="0" lvl="0" indent="-285750" algn="l" defTabSz="914303"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zh-TW" altLang="zh-TW" sz="1200" u="none" strike="noStrike" kern="1200" cap="none" spc="0" normalizeH="0" baseline="0" noProof="0" dirty="0">
                          <a:ln>
                            <a:noFill/>
                          </a:ln>
                          <a:effectLst/>
                          <a:uLnTx/>
                          <a:uFillTx/>
                          <a:latin typeface="微軟正黑體" panose="020B0604030504040204" pitchFamily="34" charset="-120"/>
                          <a:ea typeface="微軟正黑體" panose="020B0604030504040204" pitchFamily="34" charset="-120"/>
                        </a:rPr>
                        <a:t>指定保險依永豐銀行實際銷售內容為準</a:t>
                      </a:r>
                      <a:endParaRPr kumimoji="0" lang="zh-TW" altLang="zh-TW"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txBody>
                  <a:tcPr marL="93297" marR="93297" marT="46649" marB="46649">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2509013007"/>
                  </a:ext>
                </a:extLst>
              </a:tr>
              <a:tr h="1120591">
                <a:tc>
                  <a:txBody>
                    <a:bodyPr/>
                    <a:lstStyle/>
                    <a:p>
                      <a:pPr marL="0" marR="0" lvl="0" indent="0" algn="l" defTabSz="914303" rtl="0" eaLnBrk="1" fontAlgn="auto" latinLnBrk="0" hangingPunct="1">
                        <a:lnSpc>
                          <a:spcPct val="100000"/>
                        </a:lnSpc>
                        <a:spcBef>
                          <a:spcPts val="0"/>
                        </a:spcBef>
                        <a:spcAft>
                          <a:spcPts val="0"/>
                        </a:spcAft>
                        <a:buClrTx/>
                        <a:buSzTx/>
                        <a:buFontTx/>
                        <a:buNone/>
                        <a:tabLst/>
                        <a:defRPr/>
                      </a:pPr>
                      <a:r>
                        <a:rPr lang="zh-TW" altLang="en-US" sz="2400" b="1" u="none" kern="1200" dirty="0">
                          <a:effectLst/>
                          <a:latin typeface="微軟正黑體" panose="020B0604030504040204" pitchFamily="34" charset="-120"/>
                          <a:ea typeface="微軟正黑體" panose="020B0604030504040204" pitchFamily="34" charset="-120"/>
                        </a:rPr>
                        <a:t>數位帳戶享活存利率</a:t>
                      </a:r>
                      <a:r>
                        <a:rPr lang="en-US" altLang="zh-TW" sz="3200" b="1" u="none" kern="1200" dirty="0">
                          <a:solidFill>
                            <a:srgbClr val="FF0000"/>
                          </a:solidFill>
                          <a:effectLst/>
                          <a:latin typeface="微軟正黑體" panose="020B0604030504040204" pitchFamily="34" charset="-120"/>
                          <a:ea typeface="微軟正黑體" panose="020B0604030504040204" pitchFamily="34" charset="-120"/>
                        </a:rPr>
                        <a:t>1.1%</a:t>
                      </a:r>
                    </a:p>
                    <a:p>
                      <a:pPr marL="0" marR="0" lvl="0" indent="0" algn="l" defTabSz="914303" rtl="0" eaLnBrk="1" fontAlgn="auto" latinLnBrk="0" hangingPunct="1">
                        <a:lnSpc>
                          <a:spcPct val="100000"/>
                        </a:lnSpc>
                        <a:spcBef>
                          <a:spcPts val="0"/>
                        </a:spcBef>
                        <a:spcAft>
                          <a:spcPts val="0"/>
                        </a:spcAft>
                        <a:buClrTx/>
                        <a:buSzTx/>
                        <a:buFontTx/>
                        <a:buNone/>
                        <a:tabLst/>
                        <a:defRPr/>
                      </a:pPr>
                      <a:r>
                        <a:rPr lang="en-US" altLang="zh-TW" sz="1800" b="0" dirty="0">
                          <a:solidFill>
                            <a:schemeClr val="tx1"/>
                          </a:solidFill>
                          <a:latin typeface="微軟正黑體" panose="020B0604030504040204" pitchFamily="34" charset="-120"/>
                          <a:ea typeface="微軟正黑體" panose="020B0604030504040204" pitchFamily="34" charset="-120"/>
                        </a:rPr>
                        <a:t>(</a:t>
                      </a:r>
                      <a:r>
                        <a:rPr lang="zh-TW" altLang="en-US" sz="1800" b="0" dirty="0">
                          <a:solidFill>
                            <a:schemeClr val="tx1"/>
                          </a:solidFill>
                          <a:latin typeface="微軟正黑體" panose="020B0604030504040204" pitchFamily="34" charset="-120"/>
                          <a:ea typeface="微軟正黑體" panose="020B0604030504040204" pitchFamily="34" charset="-120"/>
                        </a:rPr>
                        <a:t>一般活存利率約</a:t>
                      </a:r>
                      <a:r>
                        <a:rPr lang="en-US" altLang="zh-TW" sz="1800" b="0" dirty="0">
                          <a:solidFill>
                            <a:schemeClr val="tx1"/>
                          </a:solidFill>
                          <a:latin typeface="微軟正黑體" panose="020B0604030504040204" pitchFamily="34" charset="-120"/>
                          <a:ea typeface="微軟正黑體" panose="020B0604030504040204" pitchFamily="34" charset="-120"/>
                        </a:rPr>
                        <a:t>0.07%~0.15%)</a:t>
                      </a:r>
                      <a:endParaRPr lang="zh-TW" altLang="en-US" sz="1800" b="0" dirty="0">
                        <a:solidFill>
                          <a:schemeClr val="tx1"/>
                        </a:solidFill>
                        <a:latin typeface="微軟正黑體" panose="020B0604030504040204" pitchFamily="34" charset="-120"/>
                        <a:ea typeface="微軟正黑體" panose="020B0604030504040204" pitchFamily="34" charset="-120"/>
                      </a:endParaRPr>
                    </a:p>
                  </a:txBody>
                  <a:tcPr marL="93297" marR="93297" marT="46649" marB="46649" anchor="ctr">
                    <a:lnT w="12700" cap="flat" cmpd="sng" algn="ctr">
                      <a:solidFill>
                        <a:schemeClr val="tx1"/>
                      </a:solidFill>
                      <a:prstDash val="sysDot"/>
                      <a:round/>
                      <a:headEnd type="none" w="med" len="med"/>
                      <a:tailEnd type="none" w="med" len="med"/>
                    </a:lnT>
                    <a:noFill/>
                  </a:tcPr>
                </a:tc>
                <a:tc>
                  <a:txBody>
                    <a:bodyPr/>
                    <a:lstStyle/>
                    <a:p>
                      <a:pPr marL="0" lvl="0" indent="0" algn="just">
                        <a:lnSpc>
                          <a:spcPts val="1800"/>
                        </a:lnSpc>
                        <a:spcAft>
                          <a:spcPts val="0"/>
                        </a:spcAft>
                        <a:buFont typeface="Wingdings" panose="05000000000000000000" pitchFamily="2" charset="2"/>
                        <a:buNone/>
                      </a:pPr>
                      <a:r>
                        <a:rPr lang="zh-TW" altLang="en-US" sz="1200" kern="100" dirty="0">
                          <a:effectLst/>
                          <a:latin typeface="微軟正黑體" panose="020B0604030504040204" pitchFamily="34" charset="-120"/>
                          <a:ea typeface="微軟正黑體" panose="020B0604030504040204" pitchFamily="34" charset="-120"/>
                        </a:rPr>
                        <a:t>國民旅遊卡客戶開立永豐數位帳戶享以下優惠</a:t>
                      </a:r>
                      <a:endParaRPr lang="en-US" altLang="zh-TW" sz="1200" kern="100" dirty="0">
                        <a:effectLst/>
                        <a:latin typeface="微軟正黑體" panose="020B0604030504040204" pitchFamily="34" charset="-120"/>
                        <a:ea typeface="微軟正黑體" panose="020B0604030504040204" pitchFamily="34" charset="-120"/>
                      </a:endParaRPr>
                    </a:p>
                    <a:p>
                      <a:pPr marL="171450" lvl="0" indent="-171450" algn="just">
                        <a:lnSpc>
                          <a:spcPts val="1800"/>
                        </a:lnSpc>
                        <a:spcAft>
                          <a:spcPts val="0"/>
                        </a:spcAft>
                        <a:buFont typeface="Wingdings" panose="05000000000000000000" pitchFamily="2" charset="2"/>
                        <a:buChar char="l"/>
                      </a:pPr>
                      <a:r>
                        <a:rPr lang="zh-TW" altLang="en-US" sz="1200" kern="100" dirty="0">
                          <a:effectLst/>
                          <a:latin typeface="微軟正黑體" panose="020B0604030504040204" pitchFamily="34" charset="-120"/>
                          <a:ea typeface="微軟正黑體" panose="020B0604030504040204" pitchFamily="34" charset="-120"/>
                        </a:rPr>
                        <a:t>活動期間</a:t>
                      </a:r>
                      <a:r>
                        <a:rPr lang="en-US" altLang="zh-TW" sz="1200" kern="100" dirty="0">
                          <a:effectLst/>
                          <a:latin typeface="微軟正黑體" panose="020B0604030504040204" pitchFamily="34" charset="-120"/>
                          <a:ea typeface="微軟正黑體" panose="020B0604030504040204" pitchFamily="34" charset="-120"/>
                        </a:rPr>
                        <a:t>:109/1/1~109/6/30</a:t>
                      </a:r>
                    </a:p>
                    <a:p>
                      <a:pPr marL="177800" lvl="0" indent="-177800" algn="just">
                        <a:lnSpc>
                          <a:spcPts val="1800"/>
                        </a:lnSpc>
                        <a:spcAft>
                          <a:spcPts val="0"/>
                        </a:spcAft>
                        <a:buFont typeface="Wingdings" panose="05000000000000000000" pitchFamily="2" charset="2"/>
                        <a:buChar char="l"/>
                      </a:pPr>
                      <a:r>
                        <a:rPr lang="zh-TW" altLang="en-US" sz="1200" dirty="0">
                          <a:latin typeface="微軟正黑體" panose="020B0604030504040204" pitchFamily="34" charset="-120"/>
                          <a:ea typeface="微軟正黑體" panose="020B0604030504040204" pitchFamily="34" charset="-120"/>
                        </a:rPr>
                        <a:t>新臺幣活存最高利率 </a:t>
                      </a:r>
                      <a:r>
                        <a:rPr lang="en-US" altLang="zh-TW" sz="1200" dirty="0">
                          <a:latin typeface="微軟正黑體" panose="020B0604030504040204" pitchFamily="34" charset="-120"/>
                          <a:ea typeface="微軟正黑體" panose="020B0604030504040204" pitchFamily="34" charset="-120"/>
                        </a:rPr>
                        <a:t>1.1%</a:t>
                      </a:r>
                      <a:r>
                        <a:rPr lang="zh-TW" altLang="en-US" sz="1200" dirty="0">
                          <a:latin typeface="微軟正黑體" panose="020B0604030504040204" pitchFamily="34" charset="-120"/>
                          <a:ea typeface="微軟正黑體" panose="020B0604030504040204" pitchFamily="34" charset="-120"/>
                        </a:rPr>
                        <a:t> </a:t>
                      </a:r>
                      <a:r>
                        <a:rPr lang="en-US"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新臺幣</a:t>
                      </a:r>
                      <a:r>
                        <a:rPr lang="en-US" altLang="zh-TW" sz="1200" dirty="0">
                          <a:latin typeface="微軟正黑體" panose="020B0604030504040204" pitchFamily="34" charset="-120"/>
                          <a:ea typeface="微軟正黑體" panose="020B0604030504040204" pitchFamily="34" charset="-120"/>
                        </a:rPr>
                        <a:t>100</a:t>
                      </a:r>
                      <a:r>
                        <a:rPr lang="zh-TW" altLang="en-US" sz="1200" dirty="0">
                          <a:latin typeface="微軟正黑體" panose="020B0604030504040204" pitchFamily="34" charset="-120"/>
                          <a:ea typeface="微軟正黑體" panose="020B0604030504040204" pitchFamily="34" charset="-120"/>
                        </a:rPr>
                        <a:t>萬元以內</a:t>
                      </a:r>
                      <a:r>
                        <a:rPr lang="en-US" altLang="zh-TW" sz="1200" dirty="0">
                          <a:latin typeface="微軟正黑體" panose="020B0604030504040204" pitchFamily="34" charset="-120"/>
                          <a:ea typeface="微軟正黑體" panose="020B0604030504040204" pitchFamily="34" charset="-120"/>
                        </a:rPr>
                        <a:t>)</a:t>
                      </a:r>
                    </a:p>
                    <a:p>
                      <a:pPr marL="177800" lvl="0" indent="-177800" algn="just">
                        <a:lnSpc>
                          <a:spcPts val="1800"/>
                        </a:lnSpc>
                        <a:spcAft>
                          <a:spcPts val="0"/>
                        </a:spcAft>
                        <a:buFont typeface="Wingdings" panose="05000000000000000000" pitchFamily="2" charset="2"/>
                        <a:buChar char=""/>
                      </a:pPr>
                      <a:r>
                        <a:rPr lang="zh-TW" altLang="en-US" sz="1200" dirty="0">
                          <a:latin typeface="微軟正黑體" panose="020B0604030504040204" pitchFamily="34" charset="-120"/>
                          <a:ea typeface="微軟正黑體" panose="020B0604030504040204" pitchFamily="34" charset="-120"/>
                        </a:rPr>
                        <a:t>跨行提款</a:t>
                      </a:r>
                      <a:r>
                        <a:rPr lang="en-US" altLang="zh-TW" sz="1200" dirty="0">
                          <a:latin typeface="微軟正黑體" panose="020B0604030504040204" pitchFamily="34" charset="-120"/>
                          <a:ea typeface="微軟正黑體" panose="020B0604030504040204" pitchFamily="34" charset="-120"/>
                        </a:rPr>
                        <a:t>&amp;</a:t>
                      </a:r>
                      <a:r>
                        <a:rPr lang="zh-TW" altLang="en-US" sz="1200" dirty="0">
                          <a:latin typeface="微軟正黑體" panose="020B0604030504040204" pitchFamily="34" charset="-120"/>
                          <a:ea typeface="微軟正黑體" panose="020B0604030504040204" pitchFamily="34" charset="-120"/>
                        </a:rPr>
                        <a:t>轉帳 每月免費共 </a:t>
                      </a:r>
                      <a:r>
                        <a:rPr lang="en-US" altLang="zh-TW" sz="1200" dirty="0">
                          <a:latin typeface="微軟正黑體" panose="020B0604030504040204" pitchFamily="34" charset="-120"/>
                          <a:ea typeface="微軟正黑體" panose="020B0604030504040204" pitchFamily="34" charset="-120"/>
                        </a:rPr>
                        <a:t>16</a:t>
                      </a:r>
                      <a:r>
                        <a:rPr lang="zh-TW" altLang="en-US" sz="1200" dirty="0">
                          <a:latin typeface="微軟正黑體" panose="020B0604030504040204" pitchFamily="34" charset="-120"/>
                          <a:ea typeface="微軟正黑體" panose="020B0604030504040204" pitchFamily="34" charset="-120"/>
                        </a:rPr>
                        <a:t>次</a:t>
                      </a:r>
                      <a:endParaRPr lang="en-US" altLang="zh-TW" sz="1200" dirty="0">
                        <a:latin typeface="微軟正黑體" panose="020B0604030504040204" pitchFamily="34" charset="-120"/>
                        <a:ea typeface="微軟正黑體" panose="020B0604030504040204" pitchFamily="34" charset="-120"/>
                      </a:endParaRPr>
                    </a:p>
                    <a:p>
                      <a:pPr marL="177800" lvl="0" indent="-177800" algn="just">
                        <a:lnSpc>
                          <a:spcPts val="1800"/>
                        </a:lnSpc>
                        <a:spcAft>
                          <a:spcPts val="0"/>
                        </a:spcAft>
                        <a:buFont typeface="Wingdings" panose="05000000000000000000" pitchFamily="2" charset="2"/>
                        <a:buChar char=""/>
                      </a:pPr>
                      <a:r>
                        <a:rPr lang="zh-TW" altLang="en-US" sz="1200" dirty="0">
                          <a:latin typeface="微軟正黑體" panose="020B0604030504040204" pitchFamily="34" charset="-120"/>
                          <a:ea typeface="微軟正黑體" panose="020B0604030504040204" pitchFamily="34" charset="-120"/>
                        </a:rPr>
                        <a:t>精選基金申購手續費 </a:t>
                      </a:r>
                      <a:r>
                        <a:rPr lang="en-US" altLang="zh-TW" sz="1200" dirty="0">
                          <a:latin typeface="微軟正黑體" panose="020B0604030504040204" pitchFamily="34" charset="-120"/>
                          <a:ea typeface="微軟正黑體" panose="020B0604030504040204" pitchFamily="34" charset="-120"/>
                        </a:rPr>
                        <a:t>0</a:t>
                      </a:r>
                      <a:r>
                        <a:rPr lang="zh-TW" altLang="en-US" sz="1200" dirty="0">
                          <a:latin typeface="微軟正黑體" panose="020B0604030504040204" pitchFamily="34" charset="-120"/>
                          <a:ea typeface="微軟正黑體" panose="020B0604030504040204" pitchFamily="34" charset="-120"/>
                        </a:rPr>
                        <a:t>元</a:t>
                      </a:r>
                      <a:endParaRPr lang="en-US" altLang="zh-TW" sz="1200" dirty="0">
                        <a:latin typeface="微軟正黑體" panose="020B0604030504040204" pitchFamily="34" charset="-120"/>
                        <a:ea typeface="微軟正黑體" panose="020B0604030504040204" pitchFamily="34" charset="-120"/>
                      </a:endParaRPr>
                    </a:p>
                  </a:txBody>
                  <a:tcPr marL="93297" marR="93297" marT="46649" marB="46649">
                    <a:lnT w="12700" cap="flat" cmpd="sng" algn="ctr">
                      <a:solidFill>
                        <a:schemeClr val="tx1"/>
                      </a:solidFill>
                      <a:prstDash val="sysDot"/>
                      <a:round/>
                      <a:headEnd type="none" w="med" len="med"/>
                      <a:tailEnd type="none" w="med" len="med"/>
                    </a:lnT>
                    <a:noFill/>
                  </a:tcPr>
                </a:tc>
                <a:extLst>
                  <a:ext uri="{0D108BD9-81ED-4DB2-BD59-A6C34878D82A}">
                    <a16:rowId xmlns:a16="http://schemas.microsoft.com/office/drawing/2014/main" val="1551272535"/>
                  </a:ext>
                </a:extLst>
              </a:tr>
            </a:tbl>
          </a:graphicData>
        </a:graphic>
      </p:graphicFrame>
      <p:sp>
        <p:nvSpPr>
          <p:cNvPr id="10" name="矩形 9">
            <a:extLst>
              <a:ext uri="{FF2B5EF4-FFF2-40B4-BE49-F238E27FC236}">
                <a16:creationId xmlns:a16="http://schemas.microsoft.com/office/drawing/2014/main" id="{947C7C4C-B726-4F21-B824-3D36AEF77DA4}"/>
              </a:ext>
            </a:extLst>
          </p:cNvPr>
          <p:cNvSpPr/>
          <p:nvPr/>
        </p:nvSpPr>
        <p:spPr>
          <a:xfrm>
            <a:off x="8616280" y="6547041"/>
            <a:ext cx="3683840" cy="286420"/>
          </a:xfrm>
          <a:prstGeom prst="rect">
            <a:avLst/>
          </a:prstGeom>
        </p:spPr>
        <p:txBody>
          <a:bodyPr wrap="square">
            <a:spAutoFit/>
          </a:bodyPr>
          <a:lstStyle/>
          <a:p>
            <a:pPr marL="0" marR="0" lvl="0" indent="0" algn="l" defTabSz="932962" rtl="0" eaLnBrk="1" fontAlgn="base" latinLnBrk="0" hangingPunct="1">
              <a:lnSpc>
                <a:spcPct val="100000"/>
              </a:lnSpc>
              <a:spcBef>
                <a:spcPct val="0"/>
              </a:spcBef>
              <a:spcAft>
                <a:spcPct val="0"/>
              </a:spcAft>
              <a:buClrTx/>
              <a:buSzTx/>
              <a:buFontTx/>
              <a:buNone/>
              <a:tabLst/>
              <a:defRPr/>
            </a:pPr>
            <a:r>
              <a:rPr kumimoji="0" lang="zh-TW" altLang="en-US" sz="1224" b="1" i="0" u="none" strike="noStrike" kern="1200" cap="none" spc="0" normalizeH="0" baseline="0" noProof="0" dirty="0">
                <a:ln>
                  <a:noFill/>
                </a:ln>
                <a:solidFill>
                  <a:prstClr val="black"/>
                </a:solidFill>
                <a:effectLst/>
                <a:uLnTx/>
                <a:uFillTx/>
                <a:latin typeface="Arial" pitchFamily="34" charset="0"/>
                <a:ea typeface="华文楷体" pitchFamily="2" charset="-122"/>
                <a:cs typeface="Calibri" pitchFamily="34" charset="0"/>
                <a:sym typeface="Calibri" pitchFamily="34" charset="0"/>
              </a:rPr>
              <a:t>上述活動相關注意事項以永豐信用卡網站公告為準</a:t>
            </a:r>
          </a:p>
        </p:txBody>
      </p:sp>
      <p:sp>
        <p:nvSpPr>
          <p:cNvPr id="4" name="標題 6">
            <a:extLst>
              <a:ext uri="{FF2B5EF4-FFF2-40B4-BE49-F238E27FC236}">
                <a16:creationId xmlns:a16="http://schemas.microsoft.com/office/drawing/2014/main" id="{9F5CAC57-9246-44EB-9ADA-5CA2CF3E2699}"/>
              </a:ext>
            </a:extLst>
          </p:cNvPr>
          <p:cNvSpPr txBox="1">
            <a:spLocks/>
          </p:cNvSpPr>
          <p:nvPr/>
        </p:nvSpPr>
        <p:spPr>
          <a:xfrm>
            <a:off x="276344" y="188640"/>
            <a:ext cx="8396262" cy="661235"/>
          </a:xfrm>
          <a:prstGeom prst="rect">
            <a:avLst/>
          </a:prstGeom>
        </p:spPr>
        <p:txBody>
          <a:bodyPr lIns="93260" tIns="46630" rIns="93260" bIns="46630"/>
          <a:lstStyle>
            <a:lvl1pPr algn="l" defTabSz="894970" rtl="0" eaLnBrk="1" fontAlgn="base" hangingPunct="1">
              <a:spcBef>
                <a:spcPct val="0"/>
              </a:spcBef>
              <a:spcAft>
                <a:spcPct val="0"/>
              </a:spcAft>
              <a:defRPr sz="1900" b="1">
                <a:solidFill>
                  <a:schemeClr val="tx2"/>
                </a:solidFill>
                <a:latin typeface="+mj-lt"/>
                <a:ea typeface="+mj-ea"/>
                <a:cs typeface="+mj-cs"/>
              </a:defRPr>
            </a:lvl1pPr>
            <a:lvl2pPr algn="l" defTabSz="894970" rtl="0" eaLnBrk="1" fontAlgn="base" hangingPunct="1">
              <a:spcBef>
                <a:spcPct val="0"/>
              </a:spcBef>
              <a:spcAft>
                <a:spcPct val="0"/>
              </a:spcAft>
              <a:defRPr sz="1900" b="1">
                <a:solidFill>
                  <a:schemeClr val="tx2"/>
                </a:solidFill>
                <a:latin typeface="Arial" charset="0"/>
              </a:defRPr>
            </a:lvl2pPr>
            <a:lvl3pPr algn="l" defTabSz="894970" rtl="0" eaLnBrk="1" fontAlgn="base" hangingPunct="1">
              <a:spcBef>
                <a:spcPct val="0"/>
              </a:spcBef>
              <a:spcAft>
                <a:spcPct val="0"/>
              </a:spcAft>
              <a:defRPr sz="1900" b="1">
                <a:solidFill>
                  <a:schemeClr val="tx2"/>
                </a:solidFill>
                <a:latin typeface="Arial" charset="0"/>
              </a:defRPr>
            </a:lvl3pPr>
            <a:lvl4pPr algn="l" defTabSz="894970" rtl="0" eaLnBrk="1" fontAlgn="base" hangingPunct="1">
              <a:spcBef>
                <a:spcPct val="0"/>
              </a:spcBef>
              <a:spcAft>
                <a:spcPct val="0"/>
              </a:spcAft>
              <a:defRPr sz="1900" b="1">
                <a:solidFill>
                  <a:schemeClr val="tx2"/>
                </a:solidFill>
                <a:latin typeface="Arial" charset="0"/>
              </a:defRPr>
            </a:lvl4pPr>
            <a:lvl5pPr algn="l" defTabSz="894970" rtl="0" eaLnBrk="1" fontAlgn="base" hangingPunct="1">
              <a:spcBef>
                <a:spcPct val="0"/>
              </a:spcBef>
              <a:spcAft>
                <a:spcPct val="0"/>
              </a:spcAft>
              <a:defRPr sz="1900" b="1">
                <a:solidFill>
                  <a:schemeClr val="tx2"/>
                </a:solidFill>
                <a:latin typeface="Arial" charset="0"/>
              </a:defRPr>
            </a:lvl5pPr>
            <a:lvl6pPr marL="457004" algn="l" defTabSz="894970" rtl="0" eaLnBrk="1" fontAlgn="base" hangingPunct="1">
              <a:spcBef>
                <a:spcPct val="0"/>
              </a:spcBef>
              <a:spcAft>
                <a:spcPct val="0"/>
              </a:spcAft>
              <a:defRPr sz="1900" b="1">
                <a:solidFill>
                  <a:schemeClr val="tx2"/>
                </a:solidFill>
                <a:latin typeface="Arial" charset="0"/>
              </a:defRPr>
            </a:lvl6pPr>
            <a:lvl7pPr marL="914012" algn="l" defTabSz="894970" rtl="0" eaLnBrk="1" fontAlgn="base" hangingPunct="1">
              <a:spcBef>
                <a:spcPct val="0"/>
              </a:spcBef>
              <a:spcAft>
                <a:spcPct val="0"/>
              </a:spcAft>
              <a:defRPr sz="1900" b="1">
                <a:solidFill>
                  <a:schemeClr val="tx2"/>
                </a:solidFill>
                <a:latin typeface="Arial" charset="0"/>
              </a:defRPr>
            </a:lvl7pPr>
            <a:lvl8pPr marL="1371019" algn="l" defTabSz="894970" rtl="0" eaLnBrk="1" fontAlgn="base" hangingPunct="1">
              <a:spcBef>
                <a:spcPct val="0"/>
              </a:spcBef>
              <a:spcAft>
                <a:spcPct val="0"/>
              </a:spcAft>
              <a:defRPr sz="1900" b="1">
                <a:solidFill>
                  <a:schemeClr val="tx2"/>
                </a:solidFill>
                <a:latin typeface="Arial" charset="0"/>
              </a:defRPr>
            </a:lvl8pPr>
            <a:lvl9pPr marL="1828025" algn="l" defTabSz="894970" rtl="0" eaLnBrk="1" fontAlgn="base" hangingPunct="1">
              <a:spcBef>
                <a:spcPct val="0"/>
              </a:spcBef>
              <a:spcAft>
                <a:spcPct val="0"/>
              </a:spcAft>
              <a:defRPr sz="1900" b="1">
                <a:solidFill>
                  <a:schemeClr val="tx2"/>
                </a:solidFill>
                <a:latin typeface="Arial" charset="0"/>
              </a:defRPr>
            </a:lvl9pPr>
          </a:lstStyle>
          <a:p>
            <a:pPr marL="0" marR="0" lvl="0" indent="0" algn="l" defTabSz="931675" rtl="0" eaLnBrk="1" fontAlgn="base" latinLnBrk="0" hangingPunct="1">
              <a:lnSpc>
                <a:spcPct val="100000"/>
              </a:lnSpc>
              <a:spcBef>
                <a:spcPct val="0"/>
              </a:spcBef>
              <a:spcAft>
                <a:spcPct val="0"/>
              </a:spcAft>
              <a:buClrTx/>
              <a:buSzTx/>
              <a:buFontTx/>
              <a:buNone/>
              <a:tabLst/>
              <a:defRPr/>
            </a:pPr>
            <a:r>
              <a:rPr kumimoji="0" lang="zh-TW" altLang="en-US" sz="3331"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j-cs"/>
                <a:sym typeface="Calibri" pitchFamily="34" charset="0"/>
              </a:rPr>
              <a:t>永豐獨家加碼 最高享</a:t>
            </a:r>
            <a:r>
              <a:rPr kumimoji="0" lang="en-US" altLang="zh-TW" sz="3331"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j-cs"/>
                <a:sym typeface="Calibri" pitchFamily="34" charset="0"/>
              </a:rPr>
              <a:t>3%</a:t>
            </a:r>
            <a:r>
              <a:rPr kumimoji="0" lang="zh-TW" altLang="en-US" sz="3331"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j-cs"/>
                <a:sym typeface="Calibri" pitchFamily="34" charset="0"/>
              </a:rPr>
              <a:t>現金回饋</a:t>
            </a:r>
          </a:p>
        </p:txBody>
      </p:sp>
      <p:sp>
        <p:nvSpPr>
          <p:cNvPr id="3" name="矩形 2">
            <a:extLst>
              <a:ext uri="{FF2B5EF4-FFF2-40B4-BE49-F238E27FC236}">
                <a16:creationId xmlns:a16="http://schemas.microsoft.com/office/drawing/2014/main" id="{85C1FC81-72F9-4521-AB2E-A57C49D71E5E}"/>
              </a:ext>
            </a:extLst>
          </p:cNvPr>
          <p:cNvSpPr/>
          <p:nvPr/>
        </p:nvSpPr>
        <p:spPr>
          <a:xfrm>
            <a:off x="551384" y="3028890"/>
            <a:ext cx="1210588" cy="400110"/>
          </a:xfrm>
          <a:prstGeom prst="rect">
            <a:avLst/>
          </a:prstGeom>
          <a:noFill/>
        </p:spPr>
        <p:txBody>
          <a:bodyPr wrap="none" lIns="91440" tIns="45720" rIns="91440" bIns="45720">
            <a:spAutoFit/>
          </a:bodyPr>
          <a:lstStyle/>
          <a:p>
            <a:pPr marL="0" marR="0" lvl="0" indent="0" algn="ctr" defTabSz="912813" rtl="0" eaLnBrk="1" fontAlgn="base" latinLnBrk="0" hangingPunct="0">
              <a:lnSpc>
                <a:spcPct val="100000"/>
              </a:lnSpc>
              <a:spcBef>
                <a:spcPct val="0"/>
              </a:spcBef>
              <a:spcAft>
                <a:spcPct val="0"/>
              </a:spcAft>
              <a:buClrTx/>
              <a:buSzTx/>
              <a:buFontTx/>
              <a:buNone/>
              <a:tabLst/>
              <a:defRPr/>
            </a:pPr>
            <a:r>
              <a:rPr kumimoji="0" lang="zh-TW" altLang="en-US" sz="2000" b="1" i="0" u="none" strike="noStrike" kern="1200" cap="none" spc="0" normalizeH="0" baseline="0" noProof="0" dirty="0">
                <a:ln w="0"/>
                <a:solidFill>
                  <a:srgbClr val="4F81BD"/>
                </a:solidFill>
                <a:effectLst/>
                <a:uLnTx/>
                <a:uFillTx/>
                <a:latin typeface="Calibri" pitchFamily="34" charset="0"/>
                <a:cs typeface="Calibri" pitchFamily="34" charset="0"/>
                <a:sym typeface="Calibri" pitchFamily="34" charset="0"/>
              </a:rPr>
              <a:t>永豐獨家</a:t>
            </a:r>
          </a:p>
        </p:txBody>
      </p:sp>
    </p:spTree>
    <p:extLst>
      <p:ext uri="{BB962C8B-B14F-4D97-AF65-F5344CB8AC3E}">
        <p14:creationId xmlns:p14="http://schemas.microsoft.com/office/powerpoint/2010/main" val="204938301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id="{D4D610D2-0FEE-484F-B2E0-B9ED2FB758DF}"/>
              </a:ext>
            </a:extLst>
          </p:cNvPr>
          <p:cNvGraphicFramePr>
            <a:graphicFrameLocks noGrp="1"/>
          </p:cNvGraphicFramePr>
          <p:nvPr>
            <p:extLst>
              <p:ext uri="{D42A27DB-BD31-4B8C-83A1-F6EECF244321}">
                <p14:modId xmlns:p14="http://schemas.microsoft.com/office/powerpoint/2010/main" val="2513196162"/>
              </p:ext>
            </p:extLst>
          </p:nvPr>
        </p:nvGraphicFramePr>
        <p:xfrm>
          <a:off x="407368" y="1391291"/>
          <a:ext cx="11161240" cy="3168957"/>
        </p:xfrm>
        <a:graphic>
          <a:graphicData uri="http://schemas.openxmlformats.org/drawingml/2006/table">
            <a:tbl>
              <a:tblPr firstRow="1" firstCol="1" bandRow="1">
                <a:tableStyleId>{5C22544A-7EE6-4342-B048-85BDC9FD1C3A}</a:tableStyleId>
              </a:tblPr>
              <a:tblGrid>
                <a:gridCol w="2553080">
                  <a:extLst>
                    <a:ext uri="{9D8B030D-6E8A-4147-A177-3AD203B41FA5}">
                      <a16:colId xmlns:a16="http://schemas.microsoft.com/office/drawing/2014/main" val="3117131449"/>
                    </a:ext>
                  </a:extLst>
                </a:gridCol>
                <a:gridCol w="8608160">
                  <a:extLst>
                    <a:ext uri="{9D8B030D-6E8A-4147-A177-3AD203B41FA5}">
                      <a16:colId xmlns:a16="http://schemas.microsoft.com/office/drawing/2014/main" val="3225710791"/>
                    </a:ext>
                  </a:extLst>
                </a:gridCol>
              </a:tblGrid>
              <a:tr h="1605661">
                <a:tc>
                  <a:txBody>
                    <a:bodyPr/>
                    <a:lstStyle/>
                    <a:p>
                      <a:pPr>
                        <a:spcAft>
                          <a:spcPts val="0"/>
                        </a:spcAft>
                      </a:pPr>
                      <a:r>
                        <a:rPr lang="zh-TW" sz="2000" kern="100" dirty="0">
                          <a:effectLst/>
                        </a:rPr>
                        <a:t>指定旅行社</a:t>
                      </a:r>
                      <a:r>
                        <a:rPr lang="zh-TW" altLang="en-US" sz="2000" kern="100" dirty="0">
                          <a:effectLst/>
                        </a:rPr>
                        <a:t>  </a:t>
                      </a:r>
                      <a:r>
                        <a:rPr lang="en-US" sz="2000" kern="100" dirty="0">
                          <a:effectLst/>
                        </a:rPr>
                        <a:t>1.5%</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spcAft>
                          <a:spcPts val="0"/>
                        </a:spcAft>
                      </a:pPr>
                      <a:r>
                        <a:rPr lang="zh-TW" sz="2000" b="0" kern="100" dirty="0">
                          <a:solidFill>
                            <a:schemeClr val="tx1"/>
                          </a:solidFill>
                          <a:effectLst/>
                        </a:rPr>
                        <a:t>雄獅旅行社、可樂旅遊、東南旅行社、</a:t>
                      </a:r>
                      <a:r>
                        <a:rPr lang="en-US" sz="2000" b="0" kern="100" dirty="0" err="1">
                          <a:solidFill>
                            <a:schemeClr val="tx1"/>
                          </a:solidFill>
                          <a:effectLst/>
                        </a:rPr>
                        <a:t>ezTravel</a:t>
                      </a:r>
                      <a:r>
                        <a:rPr lang="zh-TW" sz="2000" b="0" kern="100" dirty="0">
                          <a:solidFill>
                            <a:schemeClr val="tx1"/>
                          </a:solidFill>
                          <a:effectLst/>
                        </a:rPr>
                        <a:t>易遊網、燦星旅遊、五福旅遊、山富旅遊、</a:t>
                      </a:r>
                      <a:r>
                        <a:rPr lang="en-US" sz="2000" b="0" kern="100" dirty="0" err="1">
                          <a:solidFill>
                            <a:schemeClr val="tx1"/>
                          </a:solidFill>
                          <a:effectLst/>
                        </a:rPr>
                        <a:t>ezfly</a:t>
                      </a:r>
                      <a:r>
                        <a:rPr lang="zh-TW" sz="2000" b="0" kern="100" dirty="0">
                          <a:solidFill>
                            <a:schemeClr val="tx1"/>
                          </a:solidFill>
                          <a:effectLst/>
                        </a:rPr>
                        <a:t>易飛網、喜鴻旅行社、鳳凰旅行社、百威旅行社、大興旅行社、巨匠旅遊、行健旅行社、吉帝旅行社、華友旅行社、良友旅行社、上順旅行社、協泰旅行社、時報旅遊</a:t>
                      </a:r>
                      <a:r>
                        <a:rPr lang="en-US" sz="2000" b="0" kern="100" dirty="0">
                          <a:solidFill>
                            <a:schemeClr val="tx1"/>
                          </a:solidFill>
                          <a:effectLst/>
                        </a:rPr>
                        <a:t>…</a:t>
                      </a:r>
                      <a:r>
                        <a:rPr lang="zh-TW" sz="2000" b="0" kern="100" dirty="0">
                          <a:solidFill>
                            <a:schemeClr val="tx1"/>
                          </a:solidFill>
                          <a:effectLst/>
                        </a:rPr>
                        <a:t>等百家旅行社。</a:t>
                      </a:r>
                      <a:endParaRPr lang="zh-TW" sz="2000" b="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val="509172537"/>
                  </a:ext>
                </a:extLst>
              </a:tr>
              <a:tr h="416577">
                <a:tc>
                  <a:txBody>
                    <a:bodyPr/>
                    <a:lstStyle/>
                    <a:p>
                      <a:pPr>
                        <a:spcAft>
                          <a:spcPts val="0"/>
                        </a:spcAft>
                      </a:pPr>
                      <a:r>
                        <a:rPr lang="zh-TW" sz="2000" kern="100" dirty="0">
                          <a:effectLst/>
                        </a:rPr>
                        <a:t>高鐵</a:t>
                      </a:r>
                      <a:r>
                        <a:rPr lang="zh-TW" altLang="en-US" sz="2000" kern="100" dirty="0">
                          <a:effectLst/>
                        </a:rPr>
                        <a:t> </a:t>
                      </a:r>
                      <a:r>
                        <a:rPr lang="en-US" sz="2000" kern="100" dirty="0">
                          <a:effectLst/>
                        </a:rPr>
                        <a:t>2%</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spcAft>
                          <a:spcPts val="0"/>
                        </a:spcAft>
                      </a:pPr>
                      <a:r>
                        <a:rPr lang="zh-TW" sz="2000" kern="100" dirty="0">
                          <a:solidFill>
                            <a:schemeClr val="tx1"/>
                          </a:solidFill>
                          <a:effectLst/>
                        </a:rPr>
                        <a:t>現場、網路、</a:t>
                      </a:r>
                      <a:r>
                        <a:rPr lang="en-US" sz="2000" kern="100" dirty="0">
                          <a:solidFill>
                            <a:schemeClr val="tx1"/>
                          </a:solidFill>
                          <a:effectLst/>
                        </a:rPr>
                        <a:t>APP</a:t>
                      </a:r>
                      <a:r>
                        <a:rPr lang="zh-TW" sz="2000" kern="100" dirty="0">
                          <a:solidFill>
                            <a:schemeClr val="tx1"/>
                          </a:solidFill>
                          <a:effectLst/>
                        </a:rPr>
                        <a:t>購票</a:t>
                      </a:r>
                      <a:endParaRPr lang="zh-TW" sz="20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val="3838511482"/>
                  </a:ext>
                </a:extLst>
              </a:tr>
              <a:tr h="326017">
                <a:tc>
                  <a:txBody>
                    <a:bodyPr/>
                    <a:lstStyle/>
                    <a:p>
                      <a:pPr>
                        <a:spcAft>
                          <a:spcPts val="0"/>
                        </a:spcAft>
                      </a:pPr>
                      <a:r>
                        <a:rPr lang="zh-TW" sz="2000" kern="100" dirty="0">
                          <a:effectLst/>
                        </a:rPr>
                        <a:t>台鐵</a:t>
                      </a:r>
                      <a:r>
                        <a:rPr lang="zh-TW" altLang="en-US" sz="2000" kern="100" dirty="0">
                          <a:effectLst/>
                        </a:rPr>
                        <a:t> </a:t>
                      </a:r>
                      <a:r>
                        <a:rPr lang="en-US" sz="2000" kern="100" dirty="0">
                          <a:effectLst/>
                        </a:rPr>
                        <a:t>2%</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spcAft>
                          <a:spcPts val="0"/>
                        </a:spcAft>
                      </a:pPr>
                      <a:r>
                        <a:rPr lang="zh-TW" sz="2000" kern="100" dirty="0">
                          <a:solidFill>
                            <a:schemeClr val="tx1"/>
                          </a:solidFill>
                          <a:effectLst/>
                        </a:rPr>
                        <a:t>現場、網路、</a:t>
                      </a:r>
                      <a:r>
                        <a:rPr lang="en-US" sz="2000" kern="100" dirty="0">
                          <a:solidFill>
                            <a:schemeClr val="tx1"/>
                          </a:solidFill>
                          <a:effectLst/>
                        </a:rPr>
                        <a:t>APP</a:t>
                      </a:r>
                      <a:r>
                        <a:rPr lang="zh-TW" sz="2000" kern="100" dirty="0">
                          <a:solidFill>
                            <a:schemeClr val="tx1"/>
                          </a:solidFill>
                          <a:effectLst/>
                        </a:rPr>
                        <a:t>購票</a:t>
                      </a:r>
                      <a:endParaRPr lang="zh-TW" sz="20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val="4288450"/>
                  </a:ext>
                </a:extLst>
              </a:tr>
              <a:tr h="820702">
                <a:tc>
                  <a:txBody>
                    <a:bodyPr/>
                    <a:lstStyle/>
                    <a:p>
                      <a:pPr>
                        <a:spcAft>
                          <a:spcPts val="0"/>
                        </a:spcAft>
                      </a:pPr>
                      <a:r>
                        <a:rPr lang="zh-TW" sz="2000" kern="100" dirty="0">
                          <a:effectLst/>
                        </a:rPr>
                        <a:t>指定客運</a:t>
                      </a:r>
                      <a:r>
                        <a:rPr lang="zh-TW" altLang="en-US" sz="2000" kern="100" dirty="0">
                          <a:effectLst/>
                        </a:rPr>
                        <a:t> </a:t>
                      </a:r>
                      <a:r>
                        <a:rPr lang="en-US" sz="2000" kern="100" dirty="0">
                          <a:effectLst/>
                        </a:rPr>
                        <a:t>2%</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spcAft>
                          <a:spcPts val="0"/>
                        </a:spcAft>
                      </a:pPr>
                      <a:r>
                        <a:rPr lang="zh-TW" sz="2000" kern="100" dirty="0">
                          <a:solidFill>
                            <a:schemeClr val="tx1"/>
                          </a:solidFill>
                          <a:effectLst/>
                        </a:rPr>
                        <a:t>國光、首都、葛瑪蘭、統聯、和欣等指定客運之現場、網路、</a:t>
                      </a:r>
                      <a:r>
                        <a:rPr lang="en-US" sz="2000" kern="100" dirty="0">
                          <a:solidFill>
                            <a:schemeClr val="tx1"/>
                          </a:solidFill>
                          <a:effectLst/>
                        </a:rPr>
                        <a:t>APP</a:t>
                      </a:r>
                      <a:r>
                        <a:rPr lang="zh-TW" sz="2000" kern="100" dirty="0">
                          <a:solidFill>
                            <a:schemeClr val="tx1"/>
                          </a:solidFill>
                          <a:effectLst/>
                        </a:rPr>
                        <a:t>購票</a:t>
                      </a:r>
                      <a:endParaRPr lang="zh-TW" sz="20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val="889284157"/>
                  </a:ext>
                </a:extLst>
              </a:tr>
            </a:tbl>
          </a:graphicData>
        </a:graphic>
      </p:graphicFrame>
      <p:sp>
        <p:nvSpPr>
          <p:cNvPr id="3" name="Rectangle 1">
            <a:extLst>
              <a:ext uri="{FF2B5EF4-FFF2-40B4-BE49-F238E27FC236}">
                <a16:creationId xmlns:a16="http://schemas.microsoft.com/office/drawing/2014/main" id="{02664D5B-93D8-4D04-A105-40A6173AA903}"/>
              </a:ext>
            </a:extLst>
          </p:cNvPr>
          <p:cNvSpPr>
            <a:spLocks noChangeArrowheads="1"/>
          </p:cNvSpPr>
          <p:nvPr/>
        </p:nvSpPr>
        <p:spPr bwMode="auto">
          <a:xfrm>
            <a:off x="279784" y="929626"/>
            <a:ext cx="62216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a:defRPr>
                <a:solidFill>
                  <a:schemeClr val="tx1"/>
                </a:solidFill>
                <a:latin typeface="Arial" panose="020B0604020202020204" pitchFamily="34" charset="0"/>
              </a:defRPr>
            </a:lvl1pPr>
            <a:lvl2pPr marL="457200" eaLnBrk="0">
              <a:defRPr>
                <a:solidFill>
                  <a:schemeClr val="tx1"/>
                </a:solidFill>
                <a:latin typeface="Arial" panose="020B0604020202020204" pitchFamily="34" charset="0"/>
              </a:defRPr>
            </a:lvl2pPr>
            <a:lvl3pPr marL="914400" eaLnBrk="0">
              <a:defRPr>
                <a:solidFill>
                  <a:schemeClr val="tx1"/>
                </a:solidFill>
                <a:latin typeface="Arial" panose="020B0604020202020204" pitchFamily="34" charset="0"/>
              </a:defRPr>
            </a:lvl3pPr>
            <a:lvl4pPr marL="1371600" eaLnBrk="0">
              <a:defRPr>
                <a:solidFill>
                  <a:schemeClr val="tx1"/>
                </a:solidFill>
                <a:latin typeface="Arial" panose="020B0604020202020204" pitchFamily="34" charset="0"/>
              </a:defRPr>
            </a:lvl4pPr>
            <a:lvl5pPr marL="1828800" eaLnBrk="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指定通路最高</a:t>
            </a:r>
            <a:r>
              <a:rPr kumimoji="0" lang="en-US" altLang="zh-TW" sz="2400" b="0" i="0" u="none" strike="noStrike" cap="none" normalizeH="0" baseline="0" dirty="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2%</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現金回饋</a:t>
            </a:r>
            <a:r>
              <a:rPr kumimoji="0" lang="en-US" altLang="zh-TW" sz="2400" b="0" i="0" u="none" strike="noStrike" cap="none" normalizeH="0" baseline="0" dirty="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含原</a:t>
            </a:r>
            <a:r>
              <a:rPr kumimoji="0" lang="en-US" altLang="zh-TW" sz="2400" b="0" i="0" u="none" strike="noStrike" cap="none" normalizeH="0" baseline="0" dirty="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1.3%</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回饋</a:t>
            </a:r>
            <a:r>
              <a:rPr kumimoji="0" lang="en-US" altLang="zh-TW" sz="2400" b="0" i="0" u="none" strike="noStrike" cap="none" normalizeH="0" baseline="0" dirty="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a:t>
            </a:r>
            <a:endParaRPr kumimoji="0" lang="zh-TW" altLang="en-US" sz="2400" b="0" i="0" u="none" strike="noStrike" cap="none" normalizeH="0" baseline="0" dirty="0">
              <a:ln>
                <a:noFill/>
              </a:ln>
              <a:solidFill>
                <a:schemeClr val="tx1"/>
              </a:solidFill>
              <a:effectLst/>
              <a:latin typeface="Arial" panose="020B0604020202020204" pitchFamily="34" charset="0"/>
            </a:endParaRPr>
          </a:p>
        </p:txBody>
      </p:sp>
      <p:sp>
        <p:nvSpPr>
          <p:cNvPr id="4" name="矩形 3">
            <a:extLst>
              <a:ext uri="{FF2B5EF4-FFF2-40B4-BE49-F238E27FC236}">
                <a16:creationId xmlns:a16="http://schemas.microsoft.com/office/drawing/2014/main" id="{98CE81FE-3CB4-4844-AF12-6CB638B966FB}"/>
              </a:ext>
            </a:extLst>
          </p:cNvPr>
          <p:cNvSpPr/>
          <p:nvPr/>
        </p:nvSpPr>
        <p:spPr>
          <a:xfrm>
            <a:off x="263352" y="188640"/>
            <a:ext cx="9066906" cy="584775"/>
          </a:xfrm>
          <a:prstGeom prst="rect">
            <a:avLst/>
          </a:prstGeom>
        </p:spPr>
        <p:txBody>
          <a:bodyPr wrap="none">
            <a:spAutoFit/>
          </a:bodyPr>
          <a:lstStyle/>
          <a:p>
            <a:pPr lvl="0" defTabSz="914400" eaLnBrk="0">
              <a:buFontTx/>
              <a:buChar char="•"/>
            </a:pPr>
            <a:r>
              <a:rPr lang="zh-TW" altLang="zh-TW" sz="32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旅遊通路加碼回饋最高</a:t>
            </a:r>
            <a:r>
              <a:rPr lang="en-US" altLang="zh-TW" sz="32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2</a:t>
            </a:r>
            <a:r>
              <a:rPr lang="en-US" altLang="zh-HK" sz="32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32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32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花蓮縣政府獨家優惠</a:t>
            </a:r>
            <a:r>
              <a:rPr lang="en-US" altLang="zh-TW" sz="32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3200" dirty="0">
              <a:solidFill>
                <a:schemeClr val="tx1"/>
              </a:solidFill>
              <a:latin typeface="微軟正黑體" panose="020B0604030504040204" pitchFamily="34" charset="-120"/>
              <a:ea typeface="微軟正黑體" panose="020B0604030504040204" pitchFamily="34" charset="-120"/>
            </a:endParaRPr>
          </a:p>
        </p:txBody>
      </p:sp>
      <p:sp>
        <p:nvSpPr>
          <p:cNvPr id="5" name="矩形 4">
            <a:extLst>
              <a:ext uri="{FF2B5EF4-FFF2-40B4-BE49-F238E27FC236}">
                <a16:creationId xmlns:a16="http://schemas.microsoft.com/office/drawing/2014/main" id="{9205D61D-E98B-42DE-B0C6-F05FA147B5C8}"/>
              </a:ext>
            </a:extLst>
          </p:cNvPr>
          <p:cNvSpPr/>
          <p:nvPr/>
        </p:nvSpPr>
        <p:spPr>
          <a:xfrm>
            <a:off x="407368" y="4560248"/>
            <a:ext cx="11377264" cy="2151615"/>
          </a:xfrm>
          <a:prstGeom prst="rect">
            <a:avLst/>
          </a:prstGeom>
        </p:spPr>
        <p:txBody>
          <a:bodyPr wrap="square">
            <a:spAutoFit/>
          </a:bodyPr>
          <a:lstStyle/>
          <a:p>
            <a:pPr marL="342900" lvl="0" indent="-342900">
              <a:lnSpc>
                <a:spcPts val="1800"/>
              </a:lnSpc>
              <a:spcAft>
                <a:spcPts val="0"/>
              </a:spcAft>
              <a:buFont typeface="Wingdings" panose="05000000000000000000" pitchFamily="2" charset="2"/>
              <a:buChar char=""/>
            </a:pPr>
            <a:r>
              <a:rPr lang="zh-TW" altLang="zh-TW" sz="1200" kern="0" dirty="0">
                <a:ea typeface="微軟正黑體" panose="020B0604030504040204" pitchFamily="34" charset="-120"/>
                <a:cs typeface="新細明體" panose="02020500000000000000" pitchFamily="18" charset="-120"/>
              </a:rPr>
              <a:t>注意事項：</a:t>
            </a:r>
            <a:endParaRPr lang="zh-TW" altLang="zh-TW" sz="1200" kern="100" dirty="0">
              <a:ea typeface="新細明體" panose="02020500000000000000" pitchFamily="18" charset="-120"/>
              <a:cs typeface="Times New Roman" panose="02020603050405020304" pitchFamily="18" charset="0"/>
            </a:endParaRPr>
          </a:p>
          <a:p>
            <a:pPr marL="411162" lvl="0" indent="-228600">
              <a:lnSpc>
                <a:spcPts val="1800"/>
              </a:lnSpc>
              <a:spcAft>
                <a:spcPts val="0"/>
              </a:spcAft>
              <a:buFont typeface="+mj-lt"/>
              <a:buAutoNum type="arabicPeriod"/>
            </a:pPr>
            <a:r>
              <a:rPr lang="zh-TW" altLang="zh-TW" sz="1200" kern="0" dirty="0">
                <a:ea typeface="微軟正黑體" panose="020B0604030504040204" pitchFamily="34" charset="-120"/>
                <a:cs typeface="新細明體" panose="02020500000000000000" pitchFamily="18" charset="-120"/>
              </a:rPr>
              <a:t>活動消費認定︰</a:t>
            </a:r>
            <a:endParaRPr lang="zh-TW" altLang="zh-TW" sz="1200" kern="100" dirty="0">
              <a:ea typeface="新細明體" panose="02020500000000000000" pitchFamily="18" charset="-120"/>
              <a:cs typeface="Times New Roman" panose="02020603050405020304" pitchFamily="18" charset="0"/>
            </a:endParaRPr>
          </a:p>
          <a:p>
            <a:pPr marL="357188">
              <a:lnSpc>
                <a:spcPts val="1800"/>
              </a:lnSpc>
              <a:spcAft>
                <a:spcPts val="0"/>
              </a:spcAft>
            </a:pPr>
            <a:r>
              <a:rPr lang="zh-TW" altLang="zh-TW" sz="1200" kern="0" dirty="0">
                <a:ea typeface="微軟正黑體" panose="020B0604030504040204" pitchFamily="34" charset="-120"/>
                <a:cs typeface="新細明體" panose="02020500000000000000" pitchFamily="18" charset="-120"/>
              </a:rPr>
              <a:t>【百大旅行社】僅適用「直接」於特選旅行社刷永豐信用卡之消費</a:t>
            </a:r>
            <a:r>
              <a:rPr lang="en-US" altLang="zh-TW" sz="1200" kern="0" dirty="0">
                <a:ea typeface="微軟正黑體" panose="020B0604030504040204" pitchFamily="34" charset="-120"/>
                <a:cs typeface="新細明體" panose="02020500000000000000" pitchFamily="18" charset="-120"/>
              </a:rPr>
              <a:t>(</a:t>
            </a:r>
            <a:r>
              <a:rPr lang="zh-TW" altLang="zh-TW" sz="1200" kern="0" dirty="0">
                <a:ea typeface="微軟正黑體" panose="020B0604030504040204" pitchFamily="34" charset="-120"/>
                <a:cs typeface="新細明體" panose="02020500000000000000" pitchFamily="18" charset="-120"/>
              </a:rPr>
              <a:t>即信用卡帳單消費明細之「帳單說明」顯示之特店名稱須為特選旅行社</a:t>
            </a:r>
            <a:r>
              <a:rPr lang="en-US" altLang="zh-TW" sz="1200" kern="0" dirty="0">
                <a:ea typeface="微軟正黑體" panose="020B0604030504040204" pitchFamily="34" charset="-120"/>
                <a:cs typeface="新細明體" panose="02020500000000000000" pitchFamily="18" charset="-120"/>
              </a:rPr>
              <a:t>)</a:t>
            </a:r>
            <a:r>
              <a:rPr lang="zh-TW" altLang="zh-TW" sz="1200" kern="0" dirty="0">
                <a:ea typeface="微軟正黑體" panose="020B0604030504040204" pitchFamily="34" charset="-120"/>
                <a:cs typeface="新細明體" panose="02020500000000000000" pitchFamily="18" charset="-120"/>
              </a:rPr>
              <a:t>，倘若透過非特選旅行社報名參加特選旅行社之旅遊產品，恕不適用。</a:t>
            </a:r>
            <a:endParaRPr lang="zh-TW" altLang="zh-TW" sz="1200" kern="100" dirty="0">
              <a:ea typeface="新細明體" panose="02020500000000000000" pitchFamily="18" charset="-120"/>
              <a:cs typeface="Times New Roman" panose="02020603050405020304" pitchFamily="18" charset="0"/>
            </a:endParaRPr>
          </a:p>
          <a:p>
            <a:pPr marL="411163" lvl="0" indent="-228600">
              <a:lnSpc>
                <a:spcPts val="1800"/>
              </a:lnSpc>
              <a:spcAft>
                <a:spcPts val="0"/>
              </a:spcAft>
              <a:buFont typeface="+mj-lt"/>
              <a:buAutoNum type="arabicPeriod" startAt="2"/>
            </a:pPr>
            <a:r>
              <a:rPr lang="zh-TW" altLang="zh-TW" sz="1200" kern="0" dirty="0">
                <a:ea typeface="微軟正黑體" panose="020B0604030504040204" pitchFamily="34" charset="-120"/>
                <a:cs typeface="新細明體" panose="02020500000000000000" pitchFamily="18" charset="-120"/>
              </a:rPr>
              <a:t>本活動</a:t>
            </a:r>
            <a:r>
              <a:rPr lang="en-US" altLang="zh-TW" sz="1200" kern="0" dirty="0">
                <a:ea typeface="微軟正黑體" panose="020B0604030504040204" pitchFamily="34" charset="-120"/>
                <a:cs typeface="新細明體" panose="02020500000000000000" pitchFamily="18" charset="-120"/>
              </a:rPr>
              <a:t>1.5%</a:t>
            </a:r>
            <a:r>
              <a:rPr lang="zh-TW" altLang="zh-TW" sz="1200" kern="0" dirty="0">
                <a:ea typeface="微軟正黑體" panose="020B0604030504040204" pitchFamily="34" charset="-120"/>
                <a:cs typeface="新細明體" panose="02020500000000000000" pitchFamily="18" charset="-120"/>
              </a:rPr>
              <a:t>現金回饋包含原回饋</a:t>
            </a:r>
            <a:r>
              <a:rPr lang="en-US" altLang="zh-TW" sz="1200" kern="0" dirty="0">
                <a:ea typeface="微軟正黑體" panose="020B0604030504040204" pitchFamily="34" charset="-120"/>
                <a:cs typeface="新細明體" panose="02020500000000000000" pitchFamily="18" charset="-120"/>
              </a:rPr>
              <a:t>1.3%</a:t>
            </a:r>
            <a:r>
              <a:rPr lang="zh-TW" altLang="zh-TW" sz="1200" kern="0" dirty="0">
                <a:ea typeface="微軟正黑體" panose="020B0604030504040204" pitchFamily="34" charset="-120"/>
                <a:cs typeface="新細明體" panose="02020500000000000000" pitchFamily="18" charset="-120"/>
              </a:rPr>
              <a:t>，一次付清或分期付款交易皆適用，分期交易以消費日為準並以其總金額歸入首期計算。若因特店未請款導致消費未計，恕與本行無涉。</a:t>
            </a:r>
            <a:endParaRPr lang="zh-TW" altLang="zh-TW" sz="1200" kern="100" dirty="0">
              <a:ea typeface="新細明體" panose="02020500000000000000" pitchFamily="18" charset="-120"/>
              <a:cs typeface="Times New Roman" panose="02020603050405020304" pitchFamily="18" charset="0"/>
            </a:endParaRPr>
          </a:p>
          <a:p>
            <a:pPr marL="357188" lvl="0" indent="-174625">
              <a:lnSpc>
                <a:spcPts val="1800"/>
              </a:lnSpc>
              <a:spcAft>
                <a:spcPts val="0"/>
              </a:spcAft>
              <a:buFont typeface="+mj-lt"/>
              <a:buAutoNum type="arabicPeriod" startAt="2"/>
            </a:pPr>
            <a:r>
              <a:rPr lang="zh-TW" altLang="zh-TW" sz="1200" kern="0" dirty="0">
                <a:ea typeface="微軟正黑體" panose="020B0604030504040204" pitchFamily="34" charset="-120"/>
                <a:cs typeface="新細明體" panose="02020500000000000000" pitchFamily="18" charset="-120"/>
              </a:rPr>
              <a:t>本活動以實際有效訂單計算，若付款失敗、訂單取消、退貨或其他原因產生之負向交易，該筆訂單金額將不列入計算範圍，若為紅利折抵交易，以紅利折抵後之交易金額計算。</a:t>
            </a:r>
            <a:endParaRPr lang="zh-TW" altLang="zh-TW" sz="1200" kern="100" dirty="0">
              <a:ea typeface="新細明體" panose="02020500000000000000" pitchFamily="18" charset="-120"/>
              <a:cs typeface="Times New Roman" panose="02020603050405020304" pitchFamily="18" charset="0"/>
            </a:endParaRPr>
          </a:p>
          <a:p>
            <a:pPr marL="357188" lvl="0" indent="-174625">
              <a:lnSpc>
                <a:spcPts val="1800"/>
              </a:lnSpc>
              <a:spcAft>
                <a:spcPts val="0"/>
              </a:spcAft>
              <a:buFont typeface="+mj-lt"/>
              <a:buAutoNum type="arabicPeriod" startAt="2"/>
            </a:pPr>
            <a:r>
              <a:rPr lang="zh-TW" altLang="zh-TW" sz="1200" kern="0" dirty="0">
                <a:ea typeface="微軟正黑體" panose="020B0604030504040204" pitchFamily="34" charset="-120"/>
                <a:cs typeface="新細明體" panose="02020500000000000000" pitchFamily="18" charset="-120"/>
              </a:rPr>
              <a:t>本活動回饋限有效卡且回饋時需具有有效永豐信用卡，如有停卡、延滯繳款或其它違反信用卡契約之情事者，將喪失回饋規格。</a:t>
            </a:r>
            <a:endParaRPr lang="zh-TW" altLang="zh-TW" sz="1200" kern="100" dirty="0">
              <a:ea typeface="新細明體"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59614377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240C7EC7-B460-4EC4-884F-C4CA636D329F}"/>
              </a:ext>
            </a:extLst>
          </p:cNvPr>
          <p:cNvSpPr/>
          <p:nvPr/>
        </p:nvSpPr>
        <p:spPr>
          <a:xfrm>
            <a:off x="479376" y="1052736"/>
            <a:ext cx="11233248" cy="4941289"/>
          </a:xfrm>
          <a:prstGeom prst="rect">
            <a:avLst/>
          </a:prstGeom>
        </p:spPr>
        <p:txBody>
          <a:bodyPr wrap="square">
            <a:spAutoFit/>
          </a:bodyPr>
          <a:lstStyle/>
          <a:p>
            <a:pPr marL="342900" lvl="0" indent="-342900">
              <a:lnSpc>
                <a:spcPts val="1800"/>
              </a:lnSpc>
              <a:spcAft>
                <a:spcPts val="0"/>
              </a:spcAft>
              <a:buFont typeface="Wingdings" panose="05000000000000000000" pitchFamily="2" charset="2"/>
              <a:buChar char=""/>
            </a:pPr>
            <a:r>
              <a:rPr lang="zh-TW" altLang="zh-TW" sz="2800" kern="0" dirty="0">
                <a:solidFill>
                  <a:srgbClr val="FF0000"/>
                </a:solidFill>
                <a:ea typeface="微軟正黑體" panose="020B0604030504040204" pitchFamily="34" charset="-120"/>
                <a:cs typeface="新細明體" panose="02020500000000000000" pitchFamily="18" charset="-120"/>
              </a:rPr>
              <a:t>特選百大旅行社︰</a:t>
            </a:r>
            <a:endParaRPr lang="zh-TW" altLang="zh-TW" sz="2800" kern="100" dirty="0">
              <a:solidFill>
                <a:srgbClr val="FF0000"/>
              </a:solidFill>
              <a:ea typeface="新細明體" panose="02020500000000000000" pitchFamily="18" charset="-120"/>
              <a:cs typeface="Times New Roman" panose="02020603050405020304" pitchFamily="18" charset="0"/>
            </a:endParaRPr>
          </a:p>
          <a:p>
            <a:pPr marL="304800">
              <a:lnSpc>
                <a:spcPts val="1800"/>
              </a:lnSpc>
              <a:spcAft>
                <a:spcPts val="0"/>
              </a:spcAft>
            </a:pPr>
            <a:r>
              <a:rPr lang="zh-TW" altLang="zh-TW" kern="0" dirty="0">
                <a:ea typeface="微軟正黑體" panose="020B0604030504040204" pitchFamily="34" charset="-120"/>
                <a:cs typeface="新細明體" panose="02020500000000000000" pitchFamily="18" charset="-120"/>
              </a:rPr>
              <a:t>雄獅旅行社、可樂旅遊</a:t>
            </a:r>
            <a:r>
              <a:rPr lang="en-US" altLang="zh-TW" kern="0" dirty="0">
                <a:ea typeface="微軟正黑體" panose="020B0604030504040204" pitchFamily="34" charset="-120"/>
                <a:cs typeface="新細明體" panose="02020500000000000000" pitchFamily="18" charset="-120"/>
              </a:rPr>
              <a:t>(</a:t>
            </a:r>
            <a:r>
              <a:rPr lang="zh-TW" altLang="zh-TW" kern="0" dirty="0">
                <a:ea typeface="微軟正黑體" panose="020B0604030504040204" pitchFamily="34" charset="-120"/>
                <a:cs typeface="新細明體" panose="02020500000000000000" pitchFamily="18" charset="-120"/>
              </a:rPr>
              <a:t>康福旅行社</a:t>
            </a:r>
            <a:r>
              <a:rPr lang="en-US" altLang="zh-TW" kern="0" dirty="0">
                <a:ea typeface="微軟正黑體" panose="020B0604030504040204" pitchFamily="34" charset="-120"/>
                <a:cs typeface="新細明體" panose="02020500000000000000" pitchFamily="18" charset="-120"/>
              </a:rPr>
              <a:t>)</a:t>
            </a:r>
            <a:r>
              <a:rPr lang="zh-TW" altLang="zh-TW" kern="0" dirty="0">
                <a:ea typeface="微軟正黑體" panose="020B0604030504040204" pitchFamily="34" charset="-120"/>
                <a:cs typeface="新細明體" panose="02020500000000000000" pitchFamily="18" charset="-120"/>
              </a:rPr>
              <a:t>、東南旅行社、</a:t>
            </a:r>
            <a:r>
              <a:rPr lang="en-US" altLang="zh-TW" kern="0" dirty="0" err="1">
                <a:ea typeface="微軟正黑體" panose="020B0604030504040204" pitchFamily="34" charset="-120"/>
                <a:cs typeface="新細明體" panose="02020500000000000000" pitchFamily="18" charset="-120"/>
              </a:rPr>
              <a:t>ezTravel</a:t>
            </a:r>
            <a:r>
              <a:rPr lang="zh-TW" altLang="zh-TW" kern="0" dirty="0">
                <a:ea typeface="微軟正黑體" panose="020B0604030504040204" pitchFamily="34" charset="-120"/>
                <a:cs typeface="新細明體" panose="02020500000000000000" pitchFamily="18" charset="-120"/>
              </a:rPr>
              <a:t>易遊網、燦星旅遊、五福旅遊、山富旅遊、</a:t>
            </a:r>
            <a:r>
              <a:rPr lang="en-US" altLang="zh-TW" kern="0" dirty="0" err="1">
                <a:ea typeface="微軟正黑體" panose="020B0604030504040204" pitchFamily="34" charset="-120"/>
                <a:cs typeface="新細明體" panose="02020500000000000000" pitchFamily="18" charset="-120"/>
              </a:rPr>
              <a:t>ezfly</a:t>
            </a:r>
            <a:r>
              <a:rPr lang="zh-TW" altLang="zh-TW" kern="0" dirty="0">
                <a:ea typeface="微軟正黑體" panose="020B0604030504040204" pitchFamily="34" charset="-120"/>
                <a:cs typeface="新細明體" panose="02020500000000000000" pitchFamily="18" charset="-120"/>
              </a:rPr>
              <a:t>易飛網、喜鴻旅行社、鳳凰旅行社、百威旅行社、大興旅行社、巨匠旅遊</a:t>
            </a:r>
            <a:r>
              <a:rPr lang="en-US" altLang="zh-TW" kern="0" dirty="0">
                <a:ea typeface="微軟正黑體" panose="020B0604030504040204" pitchFamily="34" charset="-120"/>
                <a:cs typeface="新細明體" panose="02020500000000000000" pitchFamily="18" charset="-120"/>
              </a:rPr>
              <a:t>(</a:t>
            </a:r>
            <a:r>
              <a:rPr lang="zh-TW" altLang="zh-TW" kern="0" dirty="0">
                <a:ea typeface="微軟正黑體" panose="020B0604030504040204" pitchFamily="34" charset="-120"/>
                <a:cs typeface="新細明體" panose="02020500000000000000" pitchFamily="18" charset="-120"/>
              </a:rPr>
              <a:t>凱旋旅行社</a:t>
            </a:r>
            <a:r>
              <a:rPr lang="en-US" altLang="zh-TW" kern="0" dirty="0">
                <a:ea typeface="微軟正黑體" panose="020B0604030504040204" pitchFamily="34" charset="-120"/>
                <a:cs typeface="新細明體" panose="02020500000000000000" pitchFamily="18" charset="-120"/>
              </a:rPr>
              <a:t>)</a:t>
            </a:r>
            <a:r>
              <a:rPr lang="zh-TW" altLang="zh-TW" kern="0" dirty="0">
                <a:ea typeface="微軟正黑體" panose="020B0604030504040204" pitchFamily="34" charset="-120"/>
                <a:cs typeface="新細明體" panose="02020500000000000000" pitchFamily="18" charset="-120"/>
              </a:rPr>
              <a:t>、行健旅行社、吉帝旅行社、華友旅行社、良友旅行社、上順旅行社、協泰旅行社、理想旅運社、品冠國際旅行社、太一國際旅行社、蘋果旅遊</a:t>
            </a:r>
            <a:r>
              <a:rPr lang="en-US" altLang="zh-TW" kern="0" dirty="0">
                <a:ea typeface="微軟正黑體" panose="020B0604030504040204" pitchFamily="34" charset="-120"/>
                <a:cs typeface="新細明體" panose="02020500000000000000" pitchFamily="18" charset="-120"/>
              </a:rPr>
              <a:t>(</a:t>
            </a:r>
            <a:r>
              <a:rPr lang="zh-TW" altLang="zh-TW" kern="0" dirty="0">
                <a:ea typeface="微軟正黑體" panose="020B0604030504040204" pitchFamily="34" charset="-120"/>
                <a:cs typeface="新細明體" panose="02020500000000000000" pitchFamily="18" charset="-120"/>
              </a:rPr>
              <a:t>永業旅行社</a:t>
            </a:r>
            <a:r>
              <a:rPr lang="en-US" altLang="zh-TW" kern="0" dirty="0">
                <a:ea typeface="微軟正黑體" panose="020B0604030504040204" pitchFamily="34" charset="-120"/>
                <a:cs typeface="新細明體" panose="02020500000000000000" pitchFamily="18" charset="-120"/>
              </a:rPr>
              <a:t>)</a:t>
            </a:r>
            <a:r>
              <a:rPr lang="zh-TW" altLang="zh-TW" kern="0" dirty="0">
                <a:ea typeface="微軟正黑體" panose="020B0604030504040204" pitchFamily="34" charset="-120"/>
                <a:cs typeface="新細明體" panose="02020500000000000000" pitchFamily="18" charset="-120"/>
              </a:rPr>
              <a:t>、永盛旅行社、森森旅遊網</a:t>
            </a:r>
            <a:r>
              <a:rPr lang="en-US" altLang="zh-TW" kern="0" dirty="0">
                <a:ea typeface="微軟正黑體" panose="020B0604030504040204" pitchFamily="34" charset="-120"/>
                <a:cs typeface="新細明體" panose="02020500000000000000" pitchFamily="18" charset="-120"/>
              </a:rPr>
              <a:t>(</a:t>
            </a:r>
            <a:r>
              <a:rPr lang="zh-TW" altLang="zh-TW" kern="0" dirty="0">
                <a:ea typeface="微軟正黑體" panose="020B0604030504040204" pitchFamily="34" charset="-120"/>
                <a:cs typeface="新細明體" panose="02020500000000000000" pitchFamily="18" charset="-120"/>
              </a:rPr>
              <a:t>歡樂旅行社</a:t>
            </a:r>
            <a:r>
              <a:rPr lang="en-US" altLang="zh-TW" kern="0" dirty="0">
                <a:ea typeface="微軟正黑體" panose="020B0604030504040204" pitchFamily="34" charset="-120"/>
                <a:cs typeface="新細明體" panose="02020500000000000000" pitchFamily="18" charset="-120"/>
              </a:rPr>
              <a:t>)</a:t>
            </a:r>
            <a:r>
              <a:rPr lang="zh-TW" altLang="zh-TW" kern="0" dirty="0">
                <a:ea typeface="微軟正黑體" panose="020B0604030504040204" pitchFamily="34" charset="-120"/>
                <a:cs typeface="新細明體" panose="02020500000000000000" pitchFamily="18" charset="-120"/>
              </a:rPr>
              <a:t>、信安旅行社、誠翔運通旅行社、賓士旅行社、世邦旅行社、金展旅行社、太平洋旅行社、大榮旅遊</a:t>
            </a:r>
            <a:r>
              <a:rPr lang="en-US" altLang="zh-TW" kern="0" dirty="0">
                <a:ea typeface="微軟正黑體" panose="020B0604030504040204" pitchFamily="34" charset="-120"/>
                <a:cs typeface="新細明體" panose="02020500000000000000" pitchFamily="18" charset="-120"/>
              </a:rPr>
              <a:t>(</a:t>
            </a:r>
            <a:r>
              <a:rPr lang="zh-TW" altLang="zh-TW" kern="0" dirty="0">
                <a:ea typeface="微軟正黑體" panose="020B0604030504040204" pitchFamily="34" charset="-120"/>
                <a:cs typeface="新細明體" panose="02020500000000000000" pitchFamily="18" charset="-120"/>
              </a:rPr>
              <a:t>大榮國際旅行社</a:t>
            </a:r>
            <a:r>
              <a:rPr lang="en-US" altLang="zh-TW" kern="0" dirty="0">
                <a:ea typeface="微軟正黑體" panose="020B0604030504040204" pitchFamily="34" charset="-120"/>
                <a:cs typeface="新細明體" panose="02020500000000000000" pitchFamily="18" charset="-120"/>
              </a:rPr>
              <a:t>)</a:t>
            </a:r>
            <a:r>
              <a:rPr lang="zh-TW" altLang="zh-TW" kern="0" dirty="0">
                <a:ea typeface="微軟正黑體" panose="020B0604030504040204" pitchFamily="34" charset="-120"/>
                <a:cs typeface="新細明體" panose="02020500000000000000" pitchFamily="18" charset="-120"/>
              </a:rPr>
              <a:t>、翔順旅行社、找到了旅遊</a:t>
            </a:r>
            <a:r>
              <a:rPr lang="en-US" altLang="zh-TW" kern="0" dirty="0">
                <a:ea typeface="微軟正黑體" panose="020B0604030504040204" pitchFamily="34" charset="-120"/>
                <a:cs typeface="新細明體" panose="02020500000000000000" pitchFamily="18" charset="-120"/>
              </a:rPr>
              <a:t>(</a:t>
            </a:r>
            <a:r>
              <a:rPr lang="zh-TW" altLang="zh-TW" kern="0" dirty="0">
                <a:ea typeface="微軟正黑體" panose="020B0604030504040204" pitchFamily="34" charset="-120"/>
                <a:cs typeface="新細明體" panose="02020500000000000000" pitchFamily="18" charset="-120"/>
              </a:rPr>
              <a:t>雙向國際旅行社</a:t>
            </a:r>
            <a:r>
              <a:rPr lang="en-US" altLang="zh-TW" kern="0" dirty="0">
                <a:ea typeface="微軟正黑體" panose="020B0604030504040204" pitchFamily="34" charset="-120"/>
                <a:cs typeface="新細明體" panose="02020500000000000000" pitchFamily="18" charset="-120"/>
              </a:rPr>
              <a:t>)</a:t>
            </a:r>
            <a:r>
              <a:rPr lang="zh-TW" altLang="zh-TW" kern="0" dirty="0">
                <a:ea typeface="微軟正黑體" panose="020B0604030504040204" pitchFamily="34" charset="-120"/>
                <a:cs typeface="新細明體" panose="02020500000000000000" pitchFamily="18" charset="-120"/>
              </a:rPr>
              <a:t>、歐美亞商務旅行社、飛達旅遊</a:t>
            </a:r>
            <a:r>
              <a:rPr lang="en-US" altLang="zh-TW" kern="0" dirty="0">
                <a:ea typeface="微軟正黑體" panose="020B0604030504040204" pitchFamily="34" charset="-120"/>
                <a:cs typeface="新細明體" panose="02020500000000000000" pitchFamily="18" charset="-120"/>
              </a:rPr>
              <a:t>(</a:t>
            </a:r>
            <a:r>
              <a:rPr lang="zh-TW" altLang="zh-TW" kern="0" dirty="0">
                <a:ea typeface="微軟正黑體" panose="020B0604030504040204" pitchFamily="34" charset="-120"/>
                <a:cs typeface="新細明體" panose="02020500000000000000" pitchFamily="18" charset="-120"/>
              </a:rPr>
              <a:t>飛瑞旅行社</a:t>
            </a:r>
            <a:r>
              <a:rPr lang="en-US" altLang="zh-TW" kern="0" dirty="0">
                <a:ea typeface="微軟正黑體" panose="020B0604030504040204" pitchFamily="34" charset="-120"/>
                <a:cs typeface="新細明體" panose="02020500000000000000" pitchFamily="18" charset="-120"/>
              </a:rPr>
              <a:t>)</a:t>
            </a:r>
            <a:r>
              <a:rPr lang="zh-TW" altLang="zh-TW" kern="0" dirty="0">
                <a:ea typeface="微軟正黑體" panose="020B0604030504040204" pitchFamily="34" charset="-120"/>
                <a:cs typeface="新細明體" panose="02020500000000000000" pitchFamily="18" charset="-120"/>
              </a:rPr>
              <a:t>、長汎假期</a:t>
            </a:r>
            <a:r>
              <a:rPr lang="en-US" altLang="zh-TW" kern="0" dirty="0">
                <a:ea typeface="微軟正黑體" panose="020B0604030504040204" pitchFamily="34" charset="-120"/>
                <a:cs typeface="新細明體" panose="02020500000000000000" pitchFamily="18" charset="-120"/>
              </a:rPr>
              <a:t>(</a:t>
            </a:r>
            <a:r>
              <a:rPr lang="zh-TW" altLang="zh-TW" kern="0" dirty="0">
                <a:ea typeface="微軟正黑體" panose="020B0604030504040204" pitchFamily="34" charset="-120"/>
                <a:cs typeface="新細明體" panose="02020500000000000000" pitchFamily="18" charset="-120"/>
              </a:rPr>
              <a:t>長汎旅行社</a:t>
            </a:r>
            <a:r>
              <a:rPr lang="en-US" altLang="zh-TW" kern="0" dirty="0">
                <a:ea typeface="微軟正黑體" panose="020B0604030504040204" pitchFamily="34" charset="-120"/>
                <a:cs typeface="新細明體" panose="02020500000000000000" pitchFamily="18" charset="-120"/>
              </a:rPr>
              <a:t>)</a:t>
            </a:r>
            <a:r>
              <a:rPr lang="zh-TW" altLang="zh-TW" kern="0" dirty="0">
                <a:ea typeface="微軟正黑體" panose="020B0604030504040204" pitchFamily="34" charset="-120"/>
                <a:cs typeface="新細明體" panose="02020500000000000000" pitchFamily="18" charset="-120"/>
              </a:rPr>
              <a:t>、林軒旅行社、時報旅遊</a:t>
            </a:r>
            <a:r>
              <a:rPr lang="en-US" altLang="zh-TW" kern="0" dirty="0">
                <a:ea typeface="微軟正黑體" panose="020B0604030504040204" pitchFamily="34" charset="-120"/>
                <a:cs typeface="新細明體" panose="02020500000000000000" pitchFamily="18" charset="-120"/>
              </a:rPr>
              <a:t>(</a:t>
            </a:r>
            <a:r>
              <a:rPr lang="zh-TW" altLang="zh-TW" kern="0" dirty="0">
                <a:ea typeface="微軟正黑體" panose="020B0604030504040204" pitchFamily="34" charset="-120"/>
                <a:cs typeface="新細明體" panose="02020500000000000000" pitchFamily="18" charset="-120"/>
              </a:rPr>
              <a:t>中國時報旅行社</a:t>
            </a:r>
            <a:r>
              <a:rPr lang="en-US" altLang="zh-TW" kern="0" dirty="0">
                <a:ea typeface="微軟正黑體" panose="020B0604030504040204" pitchFamily="34" charset="-120"/>
                <a:cs typeface="新細明體" panose="02020500000000000000" pitchFamily="18" charset="-120"/>
              </a:rPr>
              <a:t>)</a:t>
            </a:r>
            <a:r>
              <a:rPr lang="zh-TW" altLang="zh-TW" kern="0" dirty="0">
                <a:ea typeface="微軟正黑體" panose="020B0604030504040204" pitchFamily="34" charset="-120"/>
                <a:cs typeface="新細明體" panose="02020500000000000000" pitchFamily="18" charset="-120"/>
              </a:rPr>
              <a:t>、台灣運達旅行社、星全安旅行社、甜甜旅遊</a:t>
            </a:r>
            <a:r>
              <a:rPr lang="en-US" altLang="zh-TW" kern="0" dirty="0">
                <a:ea typeface="微軟正黑體" panose="020B0604030504040204" pitchFamily="34" charset="-120"/>
                <a:cs typeface="新細明體" panose="02020500000000000000" pitchFamily="18" charset="-120"/>
              </a:rPr>
              <a:t>(</a:t>
            </a:r>
            <a:r>
              <a:rPr lang="zh-TW" altLang="zh-TW" kern="0" dirty="0">
                <a:ea typeface="微軟正黑體" panose="020B0604030504040204" pitchFamily="34" charset="-120"/>
                <a:cs typeface="新細明體" panose="02020500000000000000" pitchFamily="18" charset="-120"/>
              </a:rPr>
              <a:t>永利旅行社</a:t>
            </a:r>
            <a:r>
              <a:rPr lang="en-US" altLang="zh-TW" kern="0" dirty="0">
                <a:ea typeface="微軟正黑體" panose="020B0604030504040204" pitchFamily="34" charset="-120"/>
                <a:cs typeface="新細明體" panose="02020500000000000000" pitchFamily="18" charset="-120"/>
              </a:rPr>
              <a:t>)</a:t>
            </a:r>
            <a:r>
              <a:rPr lang="zh-TW" altLang="zh-TW" kern="0" dirty="0">
                <a:ea typeface="微軟正黑體" panose="020B0604030504040204" pitchFamily="34" charset="-120"/>
                <a:cs typeface="新細明體" panose="02020500000000000000" pitchFamily="18" charset="-120"/>
              </a:rPr>
              <a:t>、百順旅行社、廣德旅行社、京城天下旅行社、藍天假期旅行社、寶旺國際旅行社、天海旅行社、樂遊多旅行社、正泰旅行社、正洋旅行社、揚子國際旅行社、金鑫國際旅行社、世界旅行社、樂活旅行社、惠康旅行社、富泰旅行社、大登旅行社、龍群國際旅行社、安佳旅行社、開新旅行社、東風旅行、聯達旅行社、格蘭國際旅行社、旅知</a:t>
            </a:r>
            <a:r>
              <a:rPr lang="en-US" altLang="zh-TW" kern="0" dirty="0">
                <a:ea typeface="微軟正黑體" panose="020B0604030504040204" pitchFamily="34" charset="-120"/>
                <a:cs typeface="新細明體" panose="02020500000000000000" pitchFamily="18" charset="-120"/>
              </a:rPr>
              <a:t>(</a:t>
            </a:r>
            <a:r>
              <a:rPr lang="zh-TW" altLang="zh-TW" kern="0" dirty="0">
                <a:ea typeface="微軟正黑體" panose="020B0604030504040204" pitchFamily="34" charset="-120"/>
                <a:cs typeface="新細明體" panose="02020500000000000000" pitchFamily="18" charset="-120"/>
              </a:rPr>
              <a:t>旅和旅行社</a:t>
            </a:r>
            <a:r>
              <a:rPr lang="en-US" altLang="zh-TW" kern="0" dirty="0">
                <a:ea typeface="微軟正黑體" panose="020B0604030504040204" pitchFamily="34" charset="-120"/>
                <a:cs typeface="新細明體" panose="02020500000000000000" pitchFamily="18" charset="-120"/>
              </a:rPr>
              <a:t>)</a:t>
            </a:r>
            <a:r>
              <a:rPr lang="zh-TW" altLang="zh-TW" kern="0" dirty="0">
                <a:ea typeface="微軟正黑體" panose="020B0604030504040204" pitchFamily="34" charset="-120"/>
                <a:cs typeface="新細明體" panose="02020500000000000000" pitchFamily="18" charset="-120"/>
              </a:rPr>
              <a:t>、天擎旅行社、辰果旅行社、茂隆旅行社、翔笙旅行社、菲菲旅行社、隆祥旅行社、永康旅行社、永嘉旅行社、愛旅遊</a:t>
            </a:r>
            <a:r>
              <a:rPr lang="en-US" altLang="zh-TW" kern="0" dirty="0">
                <a:ea typeface="微軟正黑體" panose="020B0604030504040204" pitchFamily="34" charset="-120"/>
                <a:cs typeface="新細明體" panose="02020500000000000000" pitchFamily="18" charset="-120"/>
              </a:rPr>
              <a:t>(</a:t>
            </a:r>
            <a:r>
              <a:rPr lang="zh-TW" altLang="zh-TW" kern="0" dirty="0">
                <a:ea typeface="微軟正黑體" panose="020B0604030504040204" pitchFamily="34" charset="-120"/>
                <a:cs typeface="新細明體" panose="02020500000000000000" pitchFamily="18" charset="-120"/>
              </a:rPr>
              <a:t>迎家國際旅行</a:t>
            </a:r>
            <a:r>
              <a:rPr lang="en-US" altLang="zh-TW" kern="0" dirty="0">
                <a:ea typeface="微軟正黑體" panose="020B0604030504040204" pitchFamily="34" charset="-120"/>
                <a:cs typeface="新細明體" panose="02020500000000000000" pitchFamily="18" charset="-120"/>
              </a:rPr>
              <a:t>/</a:t>
            </a:r>
            <a:r>
              <a:rPr lang="zh-TW" altLang="zh-TW" kern="0" dirty="0">
                <a:ea typeface="微軟正黑體" panose="020B0604030504040204" pitchFamily="34" charset="-120"/>
                <a:cs typeface="新細明體" panose="02020500000000000000" pitchFamily="18" charset="-120"/>
              </a:rPr>
              <a:t>西南旅行社</a:t>
            </a:r>
            <a:r>
              <a:rPr lang="en-US" altLang="zh-TW" kern="0" dirty="0">
                <a:ea typeface="微軟正黑體" panose="020B0604030504040204" pitchFamily="34" charset="-120"/>
                <a:cs typeface="新細明體" panose="02020500000000000000" pitchFamily="18" charset="-120"/>
              </a:rPr>
              <a:t>)</a:t>
            </a:r>
            <a:r>
              <a:rPr lang="zh-TW" altLang="zh-TW" kern="0" dirty="0">
                <a:ea typeface="微軟正黑體" panose="020B0604030504040204" pitchFamily="34" charset="-120"/>
                <a:cs typeface="新細明體" panose="02020500000000000000" pitchFamily="18" charset="-120"/>
              </a:rPr>
              <a:t>、玩美旅行社、點心旅遊</a:t>
            </a:r>
            <a:r>
              <a:rPr lang="en-US" altLang="zh-TW" kern="0" dirty="0">
                <a:ea typeface="微軟正黑體" panose="020B0604030504040204" pitchFamily="34" charset="-120"/>
                <a:cs typeface="新細明體" panose="02020500000000000000" pitchFamily="18" charset="-120"/>
              </a:rPr>
              <a:t>(</a:t>
            </a:r>
            <a:r>
              <a:rPr lang="zh-TW" altLang="zh-TW" kern="0" dirty="0">
                <a:ea typeface="微軟正黑體" panose="020B0604030504040204" pitchFamily="34" charset="-120"/>
                <a:cs typeface="新細明體" panose="02020500000000000000" pitchFamily="18" charset="-120"/>
              </a:rPr>
              <a:t>中貿旅行社</a:t>
            </a:r>
            <a:r>
              <a:rPr lang="en-US" altLang="zh-TW" kern="0" dirty="0">
                <a:ea typeface="微軟正黑體" panose="020B0604030504040204" pitchFamily="34" charset="-120"/>
                <a:cs typeface="新細明體" panose="02020500000000000000" pitchFamily="18" charset="-120"/>
              </a:rPr>
              <a:t>)</a:t>
            </a:r>
            <a:r>
              <a:rPr lang="zh-TW" altLang="zh-TW" kern="0" dirty="0">
                <a:ea typeface="微軟正黑體" panose="020B0604030504040204" pitchFamily="34" charset="-120"/>
                <a:cs typeface="新細明體" panose="02020500000000000000" pitchFamily="18" charset="-120"/>
              </a:rPr>
              <a:t>、祥鶴旅行社、翔美旅行社、寶翔旅行社、歐德旅遊</a:t>
            </a:r>
            <a:r>
              <a:rPr lang="en-US" altLang="zh-TW" kern="0" dirty="0">
                <a:ea typeface="微軟正黑體" panose="020B0604030504040204" pitchFamily="34" charset="-120"/>
                <a:cs typeface="新細明體" panose="02020500000000000000" pitchFamily="18" charset="-120"/>
              </a:rPr>
              <a:t>(</a:t>
            </a:r>
            <a:r>
              <a:rPr lang="zh-TW" altLang="zh-TW" kern="0" dirty="0">
                <a:ea typeface="微軟正黑體" panose="020B0604030504040204" pitchFamily="34" charset="-120"/>
                <a:cs typeface="新細明體" panose="02020500000000000000" pitchFamily="18" charset="-120"/>
              </a:rPr>
              <a:t>歐德國際旅行社</a:t>
            </a:r>
            <a:r>
              <a:rPr lang="en-US" altLang="zh-TW" kern="0" dirty="0">
                <a:ea typeface="微軟正黑體" panose="020B0604030504040204" pitchFamily="34" charset="-120"/>
                <a:cs typeface="新細明體" panose="02020500000000000000" pitchFamily="18" charset="-120"/>
              </a:rPr>
              <a:t>)</a:t>
            </a:r>
            <a:r>
              <a:rPr lang="zh-TW" altLang="zh-TW" kern="0" dirty="0">
                <a:ea typeface="微軟正黑體" panose="020B0604030504040204" pitchFamily="34" charset="-120"/>
                <a:cs typeface="新細明體" panose="02020500000000000000" pitchFamily="18" charset="-120"/>
              </a:rPr>
              <a:t>、連發國際旅行社、友福旅行社、台灣中國運通股份有限公司、北極星國際旅行社、旅天下</a:t>
            </a:r>
            <a:r>
              <a:rPr lang="en-US" altLang="zh-TW" kern="0" dirty="0">
                <a:ea typeface="微軟正黑體" panose="020B0604030504040204" pitchFamily="34" charset="-120"/>
                <a:cs typeface="新細明體" panose="02020500000000000000" pitchFamily="18" charset="-120"/>
              </a:rPr>
              <a:t>(</a:t>
            </a:r>
            <a:r>
              <a:rPr lang="zh-TW" altLang="zh-TW" kern="0" dirty="0">
                <a:ea typeface="微軟正黑體" panose="020B0604030504040204" pitchFamily="34" charset="-120"/>
                <a:cs typeface="新細明體" panose="02020500000000000000" pitchFamily="18" charset="-120"/>
              </a:rPr>
              <a:t>雙獅聯合國際旅行社</a:t>
            </a:r>
            <a:r>
              <a:rPr lang="en-US" altLang="zh-TW" kern="0" dirty="0">
                <a:ea typeface="微軟正黑體" panose="020B0604030504040204" pitchFamily="34" charset="-120"/>
                <a:cs typeface="新細明體" panose="02020500000000000000" pitchFamily="18" charset="-120"/>
              </a:rPr>
              <a:t>)</a:t>
            </a:r>
            <a:r>
              <a:rPr lang="zh-TW" altLang="zh-TW" kern="0" dirty="0">
                <a:ea typeface="微軟正黑體" panose="020B0604030504040204" pitchFamily="34" charset="-120"/>
                <a:cs typeface="新細明體" panose="02020500000000000000" pitchFamily="18" charset="-120"/>
              </a:rPr>
              <a:t>、欣聯航國際旅行社、菲美運通旅行社、手作旅遊</a:t>
            </a:r>
            <a:r>
              <a:rPr lang="en-US" altLang="zh-TW" kern="0" dirty="0">
                <a:ea typeface="微軟正黑體" panose="020B0604030504040204" pitchFamily="34" charset="-120"/>
                <a:cs typeface="新細明體" panose="02020500000000000000" pitchFamily="18" charset="-120"/>
              </a:rPr>
              <a:t>(</a:t>
            </a:r>
            <a:r>
              <a:rPr lang="zh-TW" altLang="zh-TW" kern="0" dirty="0">
                <a:ea typeface="微軟正黑體" panose="020B0604030504040204" pitchFamily="34" charset="-120"/>
                <a:cs typeface="新細明體" panose="02020500000000000000" pitchFamily="18" charset="-120"/>
              </a:rPr>
              <a:t>手作旅行社</a:t>
            </a:r>
            <a:r>
              <a:rPr lang="en-US" altLang="zh-TW" kern="0" dirty="0">
                <a:ea typeface="微軟正黑體" panose="020B0604030504040204" pitchFamily="34" charset="-120"/>
                <a:cs typeface="新細明體" panose="02020500000000000000" pitchFamily="18" charset="-120"/>
              </a:rPr>
              <a:t>)</a:t>
            </a:r>
            <a:r>
              <a:rPr lang="zh-TW" altLang="zh-TW" kern="0" dirty="0">
                <a:ea typeface="微軟正黑體" panose="020B0604030504040204" pitchFamily="34" charset="-120"/>
                <a:cs typeface="新細明體" panose="02020500000000000000" pitchFamily="18" charset="-120"/>
              </a:rPr>
              <a:t>、環宇國際旅行社、海洲旅行社、全球通旅行社、新喜旅行社、東森旅遊</a:t>
            </a:r>
            <a:r>
              <a:rPr lang="en-US" altLang="zh-TW" kern="0" dirty="0">
                <a:ea typeface="微軟正黑體" panose="020B0604030504040204" pitchFamily="34" charset="-120"/>
                <a:cs typeface="新細明體" panose="02020500000000000000" pitchFamily="18" charset="-120"/>
              </a:rPr>
              <a:t>(</a:t>
            </a:r>
            <a:r>
              <a:rPr lang="zh-TW" altLang="zh-TW" kern="0" dirty="0">
                <a:ea typeface="微軟正黑體" panose="020B0604030504040204" pitchFamily="34" charset="-120"/>
                <a:cs typeface="新細明體" panose="02020500000000000000" pitchFamily="18" charset="-120"/>
              </a:rPr>
              <a:t>東森旅行社</a:t>
            </a:r>
            <a:r>
              <a:rPr lang="en-US" altLang="zh-TW" kern="0" dirty="0">
                <a:ea typeface="微軟正黑體" panose="020B0604030504040204" pitchFamily="34" charset="-120"/>
                <a:cs typeface="新細明體" panose="02020500000000000000" pitchFamily="18" charset="-120"/>
              </a:rPr>
              <a:t>)</a:t>
            </a:r>
            <a:r>
              <a:rPr lang="zh-TW" altLang="zh-TW" kern="0" dirty="0">
                <a:ea typeface="微軟正黑體" panose="020B0604030504040204" pitchFamily="34" charset="-120"/>
                <a:cs typeface="新細明體" panose="02020500000000000000" pitchFamily="18" charset="-120"/>
              </a:rPr>
              <a:t>、</a:t>
            </a:r>
            <a:r>
              <a:rPr lang="en-US" altLang="zh-TW" kern="0" dirty="0" err="1">
                <a:ea typeface="微軟正黑體" panose="020B0604030504040204" pitchFamily="34" charset="-120"/>
                <a:cs typeface="新細明體" panose="02020500000000000000" pitchFamily="18" charset="-120"/>
              </a:rPr>
              <a:t>Tripresso</a:t>
            </a:r>
            <a:r>
              <a:rPr lang="zh-TW" altLang="zh-TW" kern="0" dirty="0">
                <a:ea typeface="微軟正黑體" panose="020B0604030504040204" pitchFamily="34" charset="-120"/>
                <a:cs typeface="新細明體" panose="02020500000000000000" pitchFamily="18" charset="-120"/>
              </a:rPr>
              <a:t>旅遊咖</a:t>
            </a:r>
            <a:r>
              <a:rPr lang="en-US" altLang="zh-TW" kern="0" dirty="0">
                <a:ea typeface="微軟正黑體" panose="020B0604030504040204" pitchFamily="34" charset="-120"/>
                <a:cs typeface="新細明體" panose="02020500000000000000" pitchFamily="18" charset="-120"/>
              </a:rPr>
              <a:t>(</a:t>
            </a:r>
            <a:r>
              <a:rPr lang="zh-TW" altLang="zh-TW" kern="0" dirty="0">
                <a:ea typeface="微軟正黑體" panose="020B0604030504040204" pitchFamily="34" charset="-120"/>
                <a:cs typeface="新細明體" panose="02020500000000000000" pitchFamily="18" charset="-120"/>
              </a:rPr>
              <a:t>玩咖旅行社</a:t>
            </a:r>
            <a:r>
              <a:rPr lang="en-US" altLang="zh-TW" kern="0" dirty="0">
                <a:ea typeface="微軟正黑體" panose="020B0604030504040204" pitchFamily="34" charset="-120"/>
                <a:cs typeface="新細明體" panose="02020500000000000000" pitchFamily="18" charset="-120"/>
              </a:rPr>
              <a:t>)</a:t>
            </a:r>
            <a:r>
              <a:rPr lang="zh-TW" altLang="zh-TW" kern="0" dirty="0">
                <a:ea typeface="微軟正黑體" panose="020B0604030504040204" pitchFamily="34" charset="-120"/>
                <a:cs typeface="新細明體" panose="02020500000000000000" pitchFamily="18" charset="-120"/>
              </a:rPr>
              <a:t>、聯裕旅行社、樂天國際旅行社、米淇國際旅行社、連晟旅行社、易成旅行社、金鶴旅行社、富康旅行社、大地假期旅行社、凱尼斯旅行社、美齊旅行社、祥安旅行社、天一旅行社、偉輪旅行社、雋品旅行社、統一旅行社、台灣中國旅行社、長龍旅行社、芬達旅行社、翔遊國際旅行社、雙盈旅行社、青航海外旅行社、太達旅行社、天晟國際旅行社、東源國際旅行社、都邑國際旅行社、達康國際旅行社、友泰國際旅行社、捷利旅行社、</a:t>
            </a:r>
            <a:r>
              <a:rPr lang="en-US" altLang="zh-TW" kern="0" dirty="0">
                <a:ea typeface="微軟正黑體" panose="020B0604030504040204" pitchFamily="34" charset="-120"/>
                <a:cs typeface="新細明體" panose="02020500000000000000" pitchFamily="18" charset="-120"/>
              </a:rPr>
              <a:t>123</a:t>
            </a:r>
            <a:r>
              <a:rPr lang="zh-TW" altLang="zh-TW" kern="0" dirty="0">
                <a:ea typeface="微軟正黑體" panose="020B0604030504040204" pitchFamily="34" charset="-120"/>
                <a:cs typeface="新細明體" panose="02020500000000000000" pitchFamily="18" charset="-120"/>
              </a:rPr>
              <a:t>機票網、巨大旅行社、成長旅行社</a:t>
            </a:r>
            <a:endParaRPr lang="zh-TW" altLang="zh-TW" kern="100" dirty="0">
              <a:ea typeface="新細明體"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382827778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hlinkClick r:id="rId3" action="ppaction://hlinksldjump"/>
            <a:extLst>
              <a:ext uri="{FF2B5EF4-FFF2-40B4-BE49-F238E27FC236}">
                <a16:creationId xmlns:a16="http://schemas.microsoft.com/office/drawing/2014/main" id="{2B7204B1-1CD4-4529-B352-F1DFE27AB393}"/>
              </a:ext>
            </a:extLst>
          </p:cNvPr>
          <p:cNvPicPr>
            <a:picLocks noChangeAspect="1"/>
          </p:cNvPicPr>
          <p:nvPr/>
        </p:nvPicPr>
        <p:blipFill rotWithShape="1">
          <a:blip r:embed="rId4"/>
          <a:srcRect l="4233" t="-463" r="3819" b="3717"/>
          <a:stretch/>
        </p:blipFill>
        <p:spPr>
          <a:xfrm>
            <a:off x="281902" y="1412776"/>
            <a:ext cx="9430952" cy="4752000"/>
          </a:xfrm>
          <a:prstGeom prst="rect">
            <a:avLst/>
          </a:prstGeom>
        </p:spPr>
      </p:pic>
      <p:pic>
        <p:nvPicPr>
          <p:cNvPr id="7" name="圖片 6">
            <a:extLst>
              <a:ext uri="{FF2B5EF4-FFF2-40B4-BE49-F238E27FC236}">
                <a16:creationId xmlns:a16="http://schemas.microsoft.com/office/drawing/2014/main" id="{15D3271B-DB69-46C2-AB6D-300290B3A194}"/>
              </a:ext>
            </a:extLst>
          </p:cNvPr>
          <p:cNvPicPr>
            <a:picLocks noChangeAspect="1"/>
          </p:cNvPicPr>
          <p:nvPr/>
        </p:nvPicPr>
        <p:blipFill>
          <a:blip r:embed="rId5"/>
          <a:stretch>
            <a:fillRect/>
          </a:stretch>
        </p:blipFill>
        <p:spPr>
          <a:xfrm>
            <a:off x="9714950" y="1434753"/>
            <a:ext cx="2304000" cy="4730023"/>
          </a:xfrm>
          <a:prstGeom prst="rect">
            <a:avLst/>
          </a:prstGeom>
        </p:spPr>
      </p:pic>
      <p:sp>
        <p:nvSpPr>
          <p:cNvPr id="9" name="橢圓 8">
            <a:extLst>
              <a:ext uri="{FF2B5EF4-FFF2-40B4-BE49-F238E27FC236}">
                <a16:creationId xmlns:a16="http://schemas.microsoft.com/office/drawing/2014/main" id="{F0162961-7F91-476F-984B-6A86930E8E1F}"/>
              </a:ext>
            </a:extLst>
          </p:cNvPr>
          <p:cNvSpPr/>
          <p:nvPr/>
        </p:nvSpPr>
        <p:spPr bwMode="auto">
          <a:xfrm>
            <a:off x="9858966" y="2479537"/>
            <a:ext cx="1260000" cy="1260000"/>
          </a:xfrm>
          <a:prstGeom prst="ellipse">
            <a:avLst/>
          </a:prstGeom>
          <a:blipFill>
            <a:blip r:embed="rId6"/>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4000" b="1" i="0" u="none" strike="noStrike" cap="none" normalizeH="0" baseline="0" dirty="0">
              <a:ln>
                <a:noFill/>
              </a:ln>
              <a:solidFill>
                <a:schemeClr val="tx1"/>
              </a:solidFill>
              <a:effectLst/>
              <a:latin typeface="Arial" charset="0"/>
              <a:ea typeface="华文楷体" pitchFamily="2" charset="-122"/>
            </a:endParaRPr>
          </a:p>
        </p:txBody>
      </p:sp>
      <p:sp>
        <p:nvSpPr>
          <p:cNvPr id="10" name="橢圓 9">
            <a:extLst>
              <a:ext uri="{FF2B5EF4-FFF2-40B4-BE49-F238E27FC236}">
                <a16:creationId xmlns:a16="http://schemas.microsoft.com/office/drawing/2014/main" id="{2EEE63EA-8DC3-4AE0-A1D6-54D17ABAC079}"/>
              </a:ext>
            </a:extLst>
          </p:cNvPr>
          <p:cNvSpPr/>
          <p:nvPr/>
        </p:nvSpPr>
        <p:spPr bwMode="auto">
          <a:xfrm>
            <a:off x="10903222" y="3055601"/>
            <a:ext cx="1260000" cy="1260000"/>
          </a:xfrm>
          <a:prstGeom prst="ellipse">
            <a:avLst/>
          </a:prstGeom>
          <a:blipFill>
            <a:blip r:embed="rId7"/>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4000" b="1" i="0" u="none" strike="noStrike" cap="none" normalizeH="0" baseline="0" dirty="0">
              <a:ln>
                <a:noFill/>
              </a:ln>
              <a:solidFill>
                <a:schemeClr val="tx1"/>
              </a:solidFill>
              <a:effectLst/>
              <a:latin typeface="Arial" charset="0"/>
              <a:ea typeface="华文楷体" pitchFamily="2" charset="-122"/>
            </a:endParaRPr>
          </a:p>
        </p:txBody>
      </p:sp>
      <p:sp>
        <p:nvSpPr>
          <p:cNvPr id="11" name="橢圓 10">
            <a:extLst>
              <a:ext uri="{FF2B5EF4-FFF2-40B4-BE49-F238E27FC236}">
                <a16:creationId xmlns:a16="http://schemas.microsoft.com/office/drawing/2014/main" id="{76C51E12-C108-499F-9B74-2AD7D9CFE3F5}"/>
              </a:ext>
            </a:extLst>
          </p:cNvPr>
          <p:cNvSpPr/>
          <p:nvPr/>
        </p:nvSpPr>
        <p:spPr bwMode="auto">
          <a:xfrm>
            <a:off x="10327158" y="4063713"/>
            <a:ext cx="1260000" cy="1260000"/>
          </a:xfrm>
          <a:prstGeom prst="ellipse">
            <a:avLst/>
          </a:prstGeom>
          <a:blipFill>
            <a:blip r:embed="rId8"/>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4000" b="1" i="0" u="none" strike="noStrike" cap="none" normalizeH="0" baseline="0" dirty="0">
              <a:ln>
                <a:noFill/>
              </a:ln>
              <a:solidFill>
                <a:schemeClr val="tx1"/>
              </a:solidFill>
              <a:effectLst/>
              <a:latin typeface="Arial" charset="0"/>
              <a:ea typeface="华文楷体" pitchFamily="2" charset="-122"/>
            </a:endParaRPr>
          </a:p>
        </p:txBody>
      </p:sp>
      <p:sp>
        <p:nvSpPr>
          <p:cNvPr id="15" name="矩形 14">
            <a:extLst>
              <a:ext uri="{FF2B5EF4-FFF2-40B4-BE49-F238E27FC236}">
                <a16:creationId xmlns:a16="http://schemas.microsoft.com/office/drawing/2014/main" id="{C8823439-8DC4-4786-A6BB-5265C6443991}"/>
              </a:ext>
            </a:extLst>
          </p:cNvPr>
          <p:cNvSpPr/>
          <p:nvPr/>
        </p:nvSpPr>
        <p:spPr>
          <a:xfrm>
            <a:off x="9840416" y="5328152"/>
            <a:ext cx="2204450" cy="837152"/>
          </a:xfrm>
          <a:prstGeom prst="rect">
            <a:avLst/>
          </a:prstGeom>
        </p:spPr>
        <p:txBody>
          <a:bodyPr wrap="none">
            <a:spAutoFit/>
          </a:bodyPr>
          <a:lstStyle/>
          <a:p>
            <a:pPr marL="171450" indent="-171450">
              <a:lnSpc>
                <a:spcPts val="2000"/>
              </a:lnSpc>
              <a:buFont typeface="Arial" panose="020B0604020202020204" pitchFamily="34" charset="0"/>
              <a:buChar char="•"/>
            </a:pPr>
            <a:r>
              <a:rPr lang="zh-TW" altLang="en-US" sz="1200" b="1" dirty="0">
                <a:solidFill>
                  <a:schemeClr val="bg1"/>
                </a:solidFill>
              </a:rPr>
              <a:t>五月花頂級抽取衛生紙</a:t>
            </a:r>
            <a:endParaRPr lang="en-US" altLang="zh-TW" sz="1200" b="1" dirty="0">
              <a:solidFill>
                <a:schemeClr val="bg1"/>
              </a:solidFill>
            </a:endParaRPr>
          </a:p>
          <a:p>
            <a:pPr marL="171450" indent="-171450">
              <a:lnSpc>
                <a:spcPts val="2000"/>
              </a:lnSpc>
              <a:buFont typeface="Arial" panose="020B0604020202020204" pitchFamily="34" charset="0"/>
              <a:buChar char="•"/>
            </a:pPr>
            <a:r>
              <a:rPr lang="zh-TW" altLang="en-US" sz="1200" b="1" dirty="0">
                <a:solidFill>
                  <a:schemeClr val="bg1"/>
                </a:solidFill>
              </a:rPr>
              <a:t>有機義大利高燃點葵花籽油</a:t>
            </a:r>
            <a:endParaRPr lang="en-US" altLang="zh-TW" sz="1200" b="1" dirty="0">
              <a:solidFill>
                <a:schemeClr val="bg1"/>
              </a:solidFill>
            </a:endParaRPr>
          </a:p>
          <a:p>
            <a:pPr marL="171450" indent="-171450">
              <a:lnSpc>
                <a:spcPts val="2000"/>
              </a:lnSpc>
              <a:buFont typeface="Arial" panose="020B0604020202020204" pitchFamily="34" charset="0"/>
              <a:buChar char="•"/>
            </a:pPr>
            <a:r>
              <a:rPr lang="zh-TW" altLang="en-US" sz="1200" b="1" dirty="0">
                <a:solidFill>
                  <a:schemeClr val="bg1"/>
                </a:solidFill>
              </a:rPr>
              <a:t>小黃點暢銷回饋版</a:t>
            </a:r>
          </a:p>
        </p:txBody>
      </p:sp>
      <p:pic>
        <p:nvPicPr>
          <p:cNvPr id="3" name="圖片 2">
            <a:extLst>
              <a:ext uri="{FF2B5EF4-FFF2-40B4-BE49-F238E27FC236}">
                <a16:creationId xmlns:a16="http://schemas.microsoft.com/office/drawing/2014/main" id="{D9054827-CA08-4666-AA7A-EB413D9BC584}"/>
              </a:ext>
            </a:extLst>
          </p:cNvPr>
          <p:cNvPicPr>
            <a:picLocks noChangeAspect="1"/>
          </p:cNvPicPr>
          <p:nvPr/>
        </p:nvPicPr>
        <p:blipFill>
          <a:blip r:embed="rId9"/>
          <a:stretch>
            <a:fillRect/>
          </a:stretch>
        </p:blipFill>
        <p:spPr>
          <a:xfrm>
            <a:off x="405015" y="183555"/>
            <a:ext cx="3419329" cy="2165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rot lat="20215515" lon="20668006" rev="1012315"/>
            </a:camera>
            <a:lightRig rig="threePt" dir="t"/>
          </a:scene3d>
        </p:spPr>
      </p:pic>
      <p:sp>
        <p:nvSpPr>
          <p:cNvPr id="4" name="標題 6">
            <a:extLst>
              <a:ext uri="{FF2B5EF4-FFF2-40B4-BE49-F238E27FC236}">
                <a16:creationId xmlns:a16="http://schemas.microsoft.com/office/drawing/2014/main" id="{6F8EB00B-6A30-483F-B528-13DED1B16B8D}"/>
              </a:ext>
            </a:extLst>
          </p:cNvPr>
          <p:cNvSpPr txBox="1">
            <a:spLocks/>
          </p:cNvSpPr>
          <p:nvPr/>
        </p:nvSpPr>
        <p:spPr>
          <a:xfrm>
            <a:off x="3647728" y="183555"/>
            <a:ext cx="8544272" cy="648072"/>
          </a:xfrm>
          <a:prstGeom prst="rect">
            <a:avLst/>
          </a:prstGeom>
        </p:spPr>
        <p:txBody>
          <a:bodyPr lIns="91403" tIns="45702" rIns="91403" bIns="45702"/>
          <a:lstStyle>
            <a:lvl1pPr algn="l" defTabSz="894970" rtl="0" eaLnBrk="1" fontAlgn="base" hangingPunct="1">
              <a:spcBef>
                <a:spcPct val="0"/>
              </a:spcBef>
              <a:spcAft>
                <a:spcPct val="0"/>
              </a:spcAft>
              <a:defRPr sz="1900" b="1">
                <a:solidFill>
                  <a:schemeClr val="tx2"/>
                </a:solidFill>
                <a:latin typeface="+mj-lt"/>
                <a:ea typeface="+mj-ea"/>
                <a:cs typeface="+mj-cs"/>
              </a:defRPr>
            </a:lvl1pPr>
            <a:lvl2pPr algn="l" defTabSz="894970" rtl="0" eaLnBrk="1" fontAlgn="base" hangingPunct="1">
              <a:spcBef>
                <a:spcPct val="0"/>
              </a:spcBef>
              <a:spcAft>
                <a:spcPct val="0"/>
              </a:spcAft>
              <a:defRPr sz="1900" b="1">
                <a:solidFill>
                  <a:schemeClr val="tx2"/>
                </a:solidFill>
                <a:latin typeface="Arial" charset="0"/>
              </a:defRPr>
            </a:lvl2pPr>
            <a:lvl3pPr algn="l" defTabSz="894970" rtl="0" eaLnBrk="1" fontAlgn="base" hangingPunct="1">
              <a:spcBef>
                <a:spcPct val="0"/>
              </a:spcBef>
              <a:spcAft>
                <a:spcPct val="0"/>
              </a:spcAft>
              <a:defRPr sz="1900" b="1">
                <a:solidFill>
                  <a:schemeClr val="tx2"/>
                </a:solidFill>
                <a:latin typeface="Arial" charset="0"/>
              </a:defRPr>
            </a:lvl3pPr>
            <a:lvl4pPr algn="l" defTabSz="894970" rtl="0" eaLnBrk="1" fontAlgn="base" hangingPunct="1">
              <a:spcBef>
                <a:spcPct val="0"/>
              </a:spcBef>
              <a:spcAft>
                <a:spcPct val="0"/>
              </a:spcAft>
              <a:defRPr sz="1900" b="1">
                <a:solidFill>
                  <a:schemeClr val="tx2"/>
                </a:solidFill>
                <a:latin typeface="Arial" charset="0"/>
              </a:defRPr>
            </a:lvl4pPr>
            <a:lvl5pPr algn="l" defTabSz="894970" rtl="0" eaLnBrk="1" fontAlgn="base" hangingPunct="1">
              <a:spcBef>
                <a:spcPct val="0"/>
              </a:spcBef>
              <a:spcAft>
                <a:spcPct val="0"/>
              </a:spcAft>
              <a:defRPr sz="1900" b="1">
                <a:solidFill>
                  <a:schemeClr val="tx2"/>
                </a:solidFill>
                <a:latin typeface="Arial" charset="0"/>
              </a:defRPr>
            </a:lvl5pPr>
            <a:lvl6pPr marL="457004" algn="l" defTabSz="894970" rtl="0" eaLnBrk="1" fontAlgn="base" hangingPunct="1">
              <a:spcBef>
                <a:spcPct val="0"/>
              </a:spcBef>
              <a:spcAft>
                <a:spcPct val="0"/>
              </a:spcAft>
              <a:defRPr sz="1900" b="1">
                <a:solidFill>
                  <a:schemeClr val="tx2"/>
                </a:solidFill>
                <a:latin typeface="Arial" charset="0"/>
              </a:defRPr>
            </a:lvl6pPr>
            <a:lvl7pPr marL="914012" algn="l" defTabSz="894970" rtl="0" eaLnBrk="1" fontAlgn="base" hangingPunct="1">
              <a:spcBef>
                <a:spcPct val="0"/>
              </a:spcBef>
              <a:spcAft>
                <a:spcPct val="0"/>
              </a:spcAft>
              <a:defRPr sz="1900" b="1">
                <a:solidFill>
                  <a:schemeClr val="tx2"/>
                </a:solidFill>
                <a:latin typeface="Arial" charset="0"/>
              </a:defRPr>
            </a:lvl7pPr>
            <a:lvl8pPr marL="1371019" algn="l" defTabSz="894970" rtl="0" eaLnBrk="1" fontAlgn="base" hangingPunct="1">
              <a:spcBef>
                <a:spcPct val="0"/>
              </a:spcBef>
              <a:spcAft>
                <a:spcPct val="0"/>
              </a:spcAft>
              <a:defRPr sz="1900" b="1">
                <a:solidFill>
                  <a:schemeClr val="tx2"/>
                </a:solidFill>
                <a:latin typeface="Arial" charset="0"/>
              </a:defRPr>
            </a:lvl8pPr>
            <a:lvl9pPr marL="1828025" algn="l" defTabSz="894970" rtl="0" eaLnBrk="1" fontAlgn="base" hangingPunct="1">
              <a:spcBef>
                <a:spcPct val="0"/>
              </a:spcBef>
              <a:spcAft>
                <a:spcPct val="0"/>
              </a:spcAft>
              <a:defRPr sz="1900" b="1">
                <a:solidFill>
                  <a:schemeClr val="tx2"/>
                </a:solidFill>
                <a:latin typeface="Arial" charset="0"/>
              </a:defRPr>
            </a:lvl9pPr>
          </a:lstStyle>
          <a:p>
            <a:pPr defTabSz="913138"/>
            <a:r>
              <a:rPr lang="zh-TW" altLang="en-US" sz="3600" kern="0" dirty="0">
                <a:solidFill>
                  <a:prstClr val="black"/>
                </a:solidFill>
                <a:latin typeface="微軟正黑體" panose="020B0604030504040204" pitchFamily="34" charset="-120"/>
                <a:ea typeface="微軟正黑體" panose="020B0604030504040204" pitchFamily="34" charset="-120"/>
              </a:rPr>
              <a:t>首刷禮</a:t>
            </a:r>
            <a:r>
              <a:rPr lang="en-US" altLang="zh-TW" sz="3600" kern="0" dirty="0">
                <a:solidFill>
                  <a:prstClr val="black"/>
                </a:solidFill>
                <a:latin typeface="微軟正黑體" panose="020B0604030504040204" pitchFamily="34" charset="-120"/>
                <a:ea typeface="微軟正黑體" panose="020B0604030504040204" pitchFamily="34" charset="-120"/>
              </a:rPr>
              <a:t>-</a:t>
            </a:r>
            <a:r>
              <a:rPr lang="zh-TW" altLang="en-US" sz="3600" kern="0" dirty="0">
                <a:solidFill>
                  <a:prstClr val="black"/>
                </a:solidFill>
                <a:latin typeface="微軟正黑體" panose="020B0604030504040204" pitchFamily="34" charset="-120"/>
                <a:ea typeface="微軟正黑體" panose="020B0604030504040204" pitchFamily="34" charset="-120"/>
              </a:rPr>
              <a:t>好禮</a:t>
            </a:r>
            <a:r>
              <a:rPr lang="en-US" altLang="zh-TW" sz="3600" kern="0" dirty="0">
                <a:solidFill>
                  <a:prstClr val="black"/>
                </a:solidFill>
                <a:latin typeface="微軟正黑體" panose="020B0604030504040204" pitchFamily="34" charset="-120"/>
                <a:ea typeface="微軟正黑體" panose="020B0604030504040204" pitchFamily="34" charset="-120"/>
              </a:rPr>
              <a:t>6</a:t>
            </a:r>
            <a:r>
              <a:rPr lang="zh-TW" altLang="en-US" sz="3600" kern="0" dirty="0">
                <a:solidFill>
                  <a:prstClr val="black"/>
                </a:solidFill>
                <a:latin typeface="微軟正黑體" panose="020B0604030504040204" pitchFamily="34" charset="-120"/>
                <a:ea typeface="微軟正黑體" panose="020B0604030504040204" pitchFamily="34" charset="-120"/>
              </a:rPr>
              <a:t>選</a:t>
            </a:r>
            <a:r>
              <a:rPr lang="en-US" altLang="zh-TW" sz="3600" kern="0" dirty="0">
                <a:solidFill>
                  <a:prstClr val="black"/>
                </a:solidFill>
                <a:latin typeface="微軟正黑體" panose="020B0604030504040204" pitchFamily="34" charset="-120"/>
                <a:ea typeface="微軟正黑體" panose="020B0604030504040204" pitchFamily="34" charset="-120"/>
              </a:rPr>
              <a:t>1</a:t>
            </a:r>
          </a:p>
        </p:txBody>
      </p:sp>
      <p:sp>
        <p:nvSpPr>
          <p:cNvPr id="5" name="標題 6">
            <a:extLst>
              <a:ext uri="{FF2B5EF4-FFF2-40B4-BE49-F238E27FC236}">
                <a16:creationId xmlns:a16="http://schemas.microsoft.com/office/drawing/2014/main" id="{E3B54E5B-0026-4F99-86D8-D425A8A12516}"/>
              </a:ext>
            </a:extLst>
          </p:cNvPr>
          <p:cNvSpPr txBox="1">
            <a:spLocks/>
          </p:cNvSpPr>
          <p:nvPr/>
        </p:nvSpPr>
        <p:spPr>
          <a:xfrm>
            <a:off x="3647728" y="886215"/>
            <a:ext cx="8544272" cy="648072"/>
          </a:xfrm>
          <a:prstGeom prst="rect">
            <a:avLst/>
          </a:prstGeom>
        </p:spPr>
        <p:txBody>
          <a:bodyPr lIns="91403" tIns="45702" rIns="91403" bIns="45702"/>
          <a:lstStyle>
            <a:lvl1pPr algn="l" defTabSz="894970" rtl="0" eaLnBrk="1" fontAlgn="base" hangingPunct="1">
              <a:spcBef>
                <a:spcPct val="0"/>
              </a:spcBef>
              <a:spcAft>
                <a:spcPct val="0"/>
              </a:spcAft>
              <a:defRPr sz="1900" b="1">
                <a:solidFill>
                  <a:schemeClr val="tx2"/>
                </a:solidFill>
                <a:latin typeface="+mj-lt"/>
                <a:ea typeface="+mj-ea"/>
                <a:cs typeface="+mj-cs"/>
              </a:defRPr>
            </a:lvl1pPr>
            <a:lvl2pPr algn="l" defTabSz="894970" rtl="0" eaLnBrk="1" fontAlgn="base" hangingPunct="1">
              <a:spcBef>
                <a:spcPct val="0"/>
              </a:spcBef>
              <a:spcAft>
                <a:spcPct val="0"/>
              </a:spcAft>
              <a:defRPr sz="1900" b="1">
                <a:solidFill>
                  <a:schemeClr val="tx2"/>
                </a:solidFill>
                <a:latin typeface="Arial" charset="0"/>
              </a:defRPr>
            </a:lvl2pPr>
            <a:lvl3pPr algn="l" defTabSz="894970" rtl="0" eaLnBrk="1" fontAlgn="base" hangingPunct="1">
              <a:spcBef>
                <a:spcPct val="0"/>
              </a:spcBef>
              <a:spcAft>
                <a:spcPct val="0"/>
              </a:spcAft>
              <a:defRPr sz="1900" b="1">
                <a:solidFill>
                  <a:schemeClr val="tx2"/>
                </a:solidFill>
                <a:latin typeface="Arial" charset="0"/>
              </a:defRPr>
            </a:lvl3pPr>
            <a:lvl4pPr algn="l" defTabSz="894970" rtl="0" eaLnBrk="1" fontAlgn="base" hangingPunct="1">
              <a:spcBef>
                <a:spcPct val="0"/>
              </a:spcBef>
              <a:spcAft>
                <a:spcPct val="0"/>
              </a:spcAft>
              <a:defRPr sz="1900" b="1">
                <a:solidFill>
                  <a:schemeClr val="tx2"/>
                </a:solidFill>
                <a:latin typeface="Arial" charset="0"/>
              </a:defRPr>
            </a:lvl4pPr>
            <a:lvl5pPr algn="l" defTabSz="894970" rtl="0" eaLnBrk="1" fontAlgn="base" hangingPunct="1">
              <a:spcBef>
                <a:spcPct val="0"/>
              </a:spcBef>
              <a:spcAft>
                <a:spcPct val="0"/>
              </a:spcAft>
              <a:defRPr sz="1900" b="1">
                <a:solidFill>
                  <a:schemeClr val="tx2"/>
                </a:solidFill>
                <a:latin typeface="Arial" charset="0"/>
              </a:defRPr>
            </a:lvl5pPr>
            <a:lvl6pPr marL="457004" algn="l" defTabSz="894970" rtl="0" eaLnBrk="1" fontAlgn="base" hangingPunct="1">
              <a:spcBef>
                <a:spcPct val="0"/>
              </a:spcBef>
              <a:spcAft>
                <a:spcPct val="0"/>
              </a:spcAft>
              <a:defRPr sz="1900" b="1">
                <a:solidFill>
                  <a:schemeClr val="tx2"/>
                </a:solidFill>
                <a:latin typeface="Arial" charset="0"/>
              </a:defRPr>
            </a:lvl6pPr>
            <a:lvl7pPr marL="914012" algn="l" defTabSz="894970" rtl="0" eaLnBrk="1" fontAlgn="base" hangingPunct="1">
              <a:spcBef>
                <a:spcPct val="0"/>
              </a:spcBef>
              <a:spcAft>
                <a:spcPct val="0"/>
              </a:spcAft>
              <a:defRPr sz="1900" b="1">
                <a:solidFill>
                  <a:schemeClr val="tx2"/>
                </a:solidFill>
                <a:latin typeface="Arial" charset="0"/>
              </a:defRPr>
            </a:lvl7pPr>
            <a:lvl8pPr marL="1371019" algn="l" defTabSz="894970" rtl="0" eaLnBrk="1" fontAlgn="base" hangingPunct="1">
              <a:spcBef>
                <a:spcPct val="0"/>
              </a:spcBef>
              <a:spcAft>
                <a:spcPct val="0"/>
              </a:spcAft>
              <a:defRPr sz="1900" b="1">
                <a:solidFill>
                  <a:schemeClr val="tx2"/>
                </a:solidFill>
                <a:latin typeface="Arial" charset="0"/>
              </a:defRPr>
            </a:lvl8pPr>
            <a:lvl9pPr marL="1828025" algn="l" defTabSz="894970" rtl="0" eaLnBrk="1" fontAlgn="base" hangingPunct="1">
              <a:spcBef>
                <a:spcPct val="0"/>
              </a:spcBef>
              <a:spcAft>
                <a:spcPct val="0"/>
              </a:spcAft>
              <a:defRPr sz="1900" b="1">
                <a:solidFill>
                  <a:schemeClr val="tx2"/>
                </a:solidFill>
                <a:latin typeface="Arial" charset="0"/>
              </a:defRPr>
            </a:lvl9pPr>
          </a:lstStyle>
          <a:p>
            <a:pPr defTabSz="913138"/>
            <a:r>
              <a:rPr lang="zh-TW" altLang="en-US" sz="2400" kern="0" dirty="0">
                <a:solidFill>
                  <a:prstClr val="black"/>
                </a:solidFill>
                <a:latin typeface="微軟正黑體" panose="020B0604030504040204" pitchFamily="34" charset="-120"/>
                <a:ea typeface="微軟正黑體" panose="020B0604030504040204" pitchFamily="34" charset="-120"/>
              </a:rPr>
              <a:t>核卡後</a:t>
            </a:r>
            <a:r>
              <a:rPr lang="zh-TW" altLang="en-US" sz="2800" kern="0" dirty="0">
                <a:solidFill>
                  <a:srgbClr val="FF0000"/>
                </a:solidFill>
                <a:latin typeface="微軟正黑體" panose="020B0604030504040204" pitchFamily="34" charset="-120"/>
                <a:ea typeface="微軟正黑體" panose="020B0604030504040204" pitchFamily="34" charset="-120"/>
              </a:rPr>
              <a:t>不限金額消費一筆</a:t>
            </a:r>
            <a:r>
              <a:rPr lang="zh-TW" altLang="en-US" sz="2400" kern="0" dirty="0">
                <a:solidFill>
                  <a:prstClr val="black"/>
                </a:solidFill>
                <a:latin typeface="微軟正黑體" panose="020B0604030504040204" pitchFamily="34" charset="-120"/>
                <a:ea typeface="微軟正黑體" panose="020B0604030504040204" pitchFamily="34" charset="-120"/>
              </a:rPr>
              <a:t>，即可獲得「首刷好禮」贈品乙只 </a:t>
            </a:r>
          </a:p>
          <a:p>
            <a:pPr defTabSz="913138"/>
            <a:endParaRPr lang="zh-TW" altLang="en-US" sz="3265" kern="0" dirty="0">
              <a:solidFill>
                <a:prstClr val="black"/>
              </a:solidFill>
              <a:latin typeface="微軟正黑體" panose="020B0604030504040204" pitchFamily="34" charset="-120"/>
              <a:ea typeface="微軟正黑體" panose="020B0604030504040204" pitchFamily="34" charset="-120"/>
            </a:endParaRPr>
          </a:p>
        </p:txBody>
      </p:sp>
      <p:sp>
        <p:nvSpPr>
          <p:cNvPr id="17" name="文字方塊 16">
            <a:extLst>
              <a:ext uri="{FF2B5EF4-FFF2-40B4-BE49-F238E27FC236}">
                <a16:creationId xmlns:a16="http://schemas.microsoft.com/office/drawing/2014/main" id="{FE5074FD-04E1-4343-AA10-7F47C16BE876}"/>
              </a:ext>
            </a:extLst>
          </p:cNvPr>
          <p:cNvSpPr txBox="1"/>
          <p:nvPr/>
        </p:nvSpPr>
        <p:spPr>
          <a:xfrm>
            <a:off x="551384" y="6262811"/>
            <a:ext cx="9562481" cy="523220"/>
          </a:xfrm>
          <a:prstGeom prst="rect">
            <a:avLst/>
          </a:prstGeom>
          <a:noFill/>
        </p:spPr>
        <p:txBody>
          <a:bodyPr wrap="square" rtlCol="0">
            <a:spAutoFit/>
          </a:bodyPr>
          <a:lstStyle/>
          <a:p>
            <a:r>
              <a:rPr lang="en-US" altLang="zh-TW" sz="1400" b="1" dirty="0">
                <a:latin typeface="微軟正黑體" panose="020B0604030504040204" pitchFamily="34" charset="-120"/>
                <a:ea typeface="微軟正黑體" panose="020B0604030504040204" pitchFamily="34" charset="-120"/>
              </a:rPr>
              <a:t>* </a:t>
            </a:r>
            <a:r>
              <a:rPr lang="zh-TW" altLang="en-US" sz="1400" b="1" dirty="0">
                <a:latin typeface="微軟正黑體" panose="020B0604030504040204" pitchFamily="34" charset="-120"/>
                <a:ea typeface="微軟正黑體" panose="020B0604030504040204" pitchFamily="34" charset="-120"/>
              </a:rPr>
              <a:t>好禮</a:t>
            </a:r>
            <a:r>
              <a:rPr lang="en-US" altLang="zh-TW" sz="1400" b="1" dirty="0">
                <a:latin typeface="微軟正黑體" panose="020B0604030504040204" pitchFamily="34" charset="-120"/>
                <a:ea typeface="微軟正黑體" panose="020B0604030504040204" pitchFamily="34" charset="-120"/>
              </a:rPr>
              <a:t>6</a:t>
            </a:r>
            <a:r>
              <a:rPr lang="zh-TW" altLang="en-US" sz="1400" b="1" dirty="0">
                <a:latin typeface="微軟正黑體" panose="020B0604030504040204" pitchFamily="34" charset="-120"/>
                <a:ea typeface="微軟正黑體" panose="020B0604030504040204" pitchFamily="34" charset="-120"/>
              </a:rPr>
              <a:t>選</a:t>
            </a:r>
            <a:r>
              <a:rPr lang="en-US" altLang="zh-TW" sz="1400" b="1" dirty="0">
                <a:latin typeface="微軟正黑體" panose="020B0604030504040204" pitchFamily="34" charset="-120"/>
                <a:ea typeface="微軟正黑體" panose="020B0604030504040204" pitchFamily="34" charset="-120"/>
              </a:rPr>
              <a:t>1</a:t>
            </a:r>
            <a:r>
              <a:rPr lang="zh-TW" altLang="en-US" sz="1400" b="1" dirty="0">
                <a:latin typeface="微軟正黑體" panose="020B0604030504040204" pitchFamily="34" charset="-120"/>
                <a:ea typeface="微軟正黑體" panose="020B0604030504040204" pitchFamily="34" charset="-120"/>
              </a:rPr>
              <a:t>品項：適用</a:t>
            </a:r>
            <a:r>
              <a:rPr lang="en-US" altLang="zh-TW" sz="1400" b="1" dirty="0">
                <a:latin typeface="微軟正黑體" panose="020B0604030504040204" pitchFamily="34" charset="-120"/>
                <a:ea typeface="微軟正黑體" panose="020B0604030504040204" pitchFamily="34" charset="-120"/>
              </a:rPr>
              <a:t>2019.12.31</a:t>
            </a:r>
            <a:r>
              <a:rPr lang="zh-TW" altLang="en-US" sz="1400" b="1" dirty="0">
                <a:latin typeface="微軟正黑體" panose="020B0604030504040204" pitchFamily="34" charset="-120"/>
                <a:ea typeface="微軟正黑體" panose="020B0604030504040204" pitchFamily="34" charset="-120"/>
              </a:rPr>
              <a:t>前進件，</a:t>
            </a:r>
            <a:r>
              <a:rPr lang="en-US" altLang="zh-TW" sz="1400" b="1" dirty="0">
                <a:latin typeface="微軟正黑體" panose="020B0604030504040204" pitchFamily="34" charset="-120"/>
                <a:ea typeface="微軟正黑體" panose="020B0604030504040204" pitchFamily="34" charset="-120"/>
              </a:rPr>
              <a:t>2020.1.15</a:t>
            </a:r>
            <a:r>
              <a:rPr lang="zh-TW" altLang="en-US" sz="1400" b="1" dirty="0">
                <a:latin typeface="微軟正黑體" panose="020B0604030504040204" pitchFamily="34" charset="-120"/>
                <a:ea typeface="微軟正黑體" panose="020B0604030504040204" pitchFamily="34" charset="-120"/>
              </a:rPr>
              <a:t>前核卡者，</a:t>
            </a:r>
            <a:r>
              <a:rPr lang="en-US" altLang="zh-TW" sz="1400" b="1" dirty="0">
                <a:latin typeface="微軟正黑體" panose="020B0604030504040204" pitchFamily="34" charset="-120"/>
                <a:ea typeface="微軟正黑體" panose="020B0604030504040204" pitchFamily="34" charset="-120"/>
              </a:rPr>
              <a:t>2020.1.16</a:t>
            </a:r>
            <a:r>
              <a:rPr lang="zh-TW" altLang="en-US" sz="1400" b="1" dirty="0">
                <a:latin typeface="微軟正黑體" panose="020B0604030504040204" pitchFamily="34" charset="-120"/>
                <a:ea typeface="微軟正黑體" panose="020B0604030504040204" pitchFamily="34" charset="-120"/>
              </a:rPr>
              <a:t>後核卡者實際可兌換品項，</a:t>
            </a:r>
            <a:endParaRPr lang="en-US" altLang="zh-TW" sz="1400" b="1" dirty="0">
              <a:latin typeface="微軟正黑體" panose="020B0604030504040204" pitchFamily="34" charset="-120"/>
              <a:ea typeface="微軟正黑體" panose="020B0604030504040204" pitchFamily="34" charset="-120"/>
            </a:endParaRPr>
          </a:p>
          <a:p>
            <a:r>
              <a:rPr lang="en-US" altLang="zh-TW" sz="1400" b="1" dirty="0">
                <a:latin typeface="微軟正黑體" panose="020B0604030504040204" pitchFamily="34" charset="-120"/>
                <a:ea typeface="微軟正黑體" panose="020B0604030504040204" pitchFamily="34" charset="-120"/>
              </a:rPr>
              <a:t>   </a:t>
            </a:r>
            <a:r>
              <a:rPr lang="zh-TW" altLang="en-US" sz="1400" b="1" dirty="0">
                <a:latin typeface="微軟正黑體" panose="020B0604030504040204" pitchFamily="34" charset="-120"/>
                <a:ea typeface="微軟正黑體" panose="020B0604030504040204" pitchFamily="34" charset="-120"/>
              </a:rPr>
              <a:t>以永豐官網為主。</a:t>
            </a:r>
          </a:p>
        </p:txBody>
      </p:sp>
    </p:spTree>
    <p:extLst>
      <p:ext uri="{BB962C8B-B14F-4D97-AF65-F5344CB8AC3E}">
        <p14:creationId xmlns:p14="http://schemas.microsoft.com/office/powerpoint/2010/main" val="132329081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等腰三角形 26">
            <a:extLst>
              <a:ext uri="{FF2B5EF4-FFF2-40B4-BE49-F238E27FC236}">
                <a16:creationId xmlns:a16="http://schemas.microsoft.com/office/drawing/2014/main" id="{7CE8623F-E3C1-4710-9E4F-FA655C523576}"/>
              </a:ext>
            </a:extLst>
          </p:cNvPr>
          <p:cNvSpPr/>
          <p:nvPr/>
        </p:nvSpPr>
        <p:spPr>
          <a:xfrm rot="18961747">
            <a:off x="-9469519" y="-638592"/>
            <a:ext cx="29158135" cy="12360354"/>
          </a:xfrm>
          <a:prstGeom prst="triangle">
            <a:avLst>
              <a:gd name="adj" fmla="val 50000"/>
            </a:avLst>
          </a:prstGeom>
          <a:solidFill>
            <a:srgbClr val="038C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投影片編號版面配置區 1">
            <a:extLst>
              <a:ext uri="{FF2B5EF4-FFF2-40B4-BE49-F238E27FC236}">
                <a16:creationId xmlns:a16="http://schemas.microsoft.com/office/drawing/2014/main" id="{FE96D33E-AC49-4291-A8C3-BA407A0AB1AF}"/>
              </a:ext>
            </a:extLst>
          </p:cNvPr>
          <p:cNvSpPr>
            <a:spLocks noGrp="1"/>
          </p:cNvSpPr>
          <p:nvPr>
            <p:ph type="sldNum" sz="quarter" idx="4"/>
          </p:nvPr>
        </p:nvSpPr>
        <p:spPr/>
        <p:txBody>
          <a:bodyPr/>
          <a:lstStyle/>
          <a:p>
            <a:pPr defTabSz="914377" fontAlgn="auto" hangingPunct="1">
              <a:spcBef>
                <a:spcPts val="0"/>
              </a:spcBef>
              <a:spcAft>
                <a:spcPts val="0"/>
              </a:spcAft>
            </a:pPr>
            <a:fld id="{3AB2DB24-5BB4-4F1B-973E-A10FA63DFB9A}" type="slidenum">
              <a:rPr lang="en-US" smtClean="0">
                <a:solidFill>
                  <a:prstClr val="black"/>
                </a:solidFill>
                <a:latin typeface="Calibri"/>
                <a:ea typeface="+mn-ea"/>
                <a:cs typeface="+mn-cs"/>
              </a:rPr>
              <a:pPr defTabSz="914377" fontAlgn="auto" hangingPunct="1">
                <a:spcBef>
                  <a:spcPts val="0"/>
                </a:spcBef>
                <a:spcAft>
                  <a:spcPts val="0"/>
                </a:spcAft>
              </a:pPr>
              <a:t>7</a:t>
            </a:fld>
            <a:endParaRPr lang="en-US" dirty="0">
              <a:solidFill>
                <a:prstClr val="black"/>
              </a:solidFill>
              <a:latin typeface="Calibri"/>
              <a:ea typeface="+mn-ea"/>
              <a:cs typeface="+mn-cs"/>
            </a:endParaRPr>
          </a:p>
        </p:txBody>
      </p:sp>
      <p:sp>
        <p:nvSpPr>
          <p:cNvPr id="20" name="標題 6">
            <a:extLst>
              <a:ext uri="{FF2B5EF4-FFF2-40B4-BE49-F238E27FC236}">
                <a16:creationId xmlns:a16="http://schemas.microsoft.com/office/drawing/2014/main" id="{F3C200C3-280B-4CAB-98AB-E3421C5FF7F6}"/>
              </a:ext>
            </a:extLst>
          </p:cNvPr>
          <p:cNvSpPr txBox="1">
            <a:spLocks/>
          </p:cNvSpPr>
          <p:nvPr/>
        </p:nvSpPr>
        <p:spPr>
          <a:xfrm>
            <a:off x="3647728" y="183555"/>
            <a:ext cx="8544272" cy="648072"/>
          </a:xfrm>
          <a:prstGeom prst="rect">
            <a:avLst/>
          </a:prstGeom>
        </p:spPr>
        <p:txBody>
          <a:bodyPr lIns="91403" tIns="45702" rIns="91403" bIns="45702"/>
          <a:lstStyle>
            <a:lvl1pPr algn="l" defTabSz="894970" rtl="0" eaLnBrk="1" fontAlgn="base" hangingPunct="1">
              <a:spcBef>
                <a:spcPct val="0"/>
              </a:spcBef>
              <a:spcAft>
                <a:spcPct val="0"/>
              </a:spcAft>
              <a:defRPr sz="1900" b="1">
                <a:solidFill>
                  <a:schemeClr val="tx2"/>
                </a:solidFill>
                <a:latin typeface="+mj-lt"/>
                <a:ea typeface="+mj-ea"/>
                <a:cs typeface="+mj-cs"/>
              </a:defRPr>
            </a:lvl1pPr>
            <a:lvl2pPr algn="l" defTabSz="894970" rtl="0" eaLnBrk="1" fontAlgn="base" hangingPunct="1">
              <a:spcBef>
                <a:spcPct val="0"/>
              </a:spcBef>
              <a:spcAft>
                <a:spcPct val="0"/>
              </a:spcAft>
              <a:defRPr sz="1900" b="1">
                <a:solidFill>
                  <a:schemeClr val="tx2"/>
                </a:solidFill>
                <a:latin typeface="Arial" charset="0"/>
              </a:defRPr>
            </a:lvl2pPr>
            <a:lvl3pPr algn="l" defTabSz="894970" rtl="0" eaLnBrk="1" fontAlgn="base" hangingPunct="1">
              <a:spcBef>
                <a:spcPct val="0"/>
              </a:spcBef>
              <a:spcAft>
                <a:spcPct val="0"/>
              </a:spcAft>
              <a:defRPr sz="1900" b="1">
                <a:solidFill>
                  <a:schemeClr val="tx2"/>
                </a:solidFill>
                <a:latin typeface="Arial" charset="0"/>
              </a:defRPr>
            </a:lvl3pPr>
            <a:lvl4pPr algn="l" defTabSz="894970" rtl="0" eaLnBrk="1" fontAlgn="base" hangingPunct="1">
              <a:spcBef>
                <a:spcPct val="0"/>
              </a:spcBef>
              <a:spcAft>
                <a:spcPct val="0"/>
              </a:spcAft>
              <a:defRPr sz="1900" b="1">
                <a:solidFill>
                  <a:schemeClr val="tx2"/>
                </a:solidFill>
                <a:latin typeface="Arial" charset="0"/>
              </a:defRPr>
            </a:lvl4pPr>
            <a:lvl5pPr algn="l" defTabSz="894970" rtl="0" eaLnBrk="1" fontAlgn="base" hangingPunct="1">
              <a:spcBef>
                <a:spcPct val="0"/>
              </a:spcBef>
              <a:spcAft>
                <a:spcPct val="0"/>
              </a:spcAft>
              <a:defRPr sz="1900" b="1">
                <a:solidFill>
                  <a:schemeClr val="tx2"/>
                </a:solidFill>
                <a:latin typeface="Arial" charset="0"/>
              </a:defRPr>
            </a:lvl5pPr>
            <a:lvl6pPr marL="457004" algn="l" defTabSz="894970" rtl="0" eaLnBrk="1" fontAlgn="base" hangingPunct="1">
              <a:spcBef>
                <a:spcPct val="0"/>
              </a:spcBef>
              <a:spcAft>
                <a:spcPct val="0"/>
              </a:spcAft>
              <a:defRPr sz="1900" b="1">
                <a:solidFill>
                  <a:schemeClr val="tx2"/>
                </a:solidFill>
                <a:latin typeface="Arial" charset="0"/>
              </a:defRPr>
            </a:lvl6pPr>
            <a:lvl7pPr marL="914012" algn="l" defTabSz="894970" rtl="0" eaLnBrk="1" fontAlgn="base" hangingPunct="1">
              <a:spcBef>
                <a:spcPct val="0"/>
              </a:spcBef>
              <a:spcAft>
                <a:spcPct val="0"/>
              </a:spcAft>
              <a:defRPr sz="1900" b="1">
                <a:solidFill>
                  <a:schemeClr val="tx2"/>
                </a:solidFill>
                <a:latin typeface="Arial" charset="0"/>
              </a:defRPr>
            </a:lvl7pPr>
            <a:lvl8pPr marL="1371019" algn="l" defTabSz="894970" rtl="0" eaLnBrk="1" fontAlgn="base" hangingPunct="1">
              <a:spcBef>
                <a:spcPct val="0"/>
              </a:spcBef>
              <a:spcAft>
                <a:spcPct val="0"/>
              </a:spcAft>
              <a:defRPr sz="1900" b="1">
                <a:solidFill>
                  <a:schemeClr val="tx2"/>
                </a:solidFill>
                <a:latin typeface="Arial" charset="0"/>
              </a:defRPr>
            </a:lvl8pPr>
            <a:lvl9pPr marL="1828025" algn="l" defTabSz="894970" rtl="0" eaLnBrk="1" fontAlgn="base" hangingPunct="1">
              <a:spcBef>
                <a:spcPct val="0"/>
              </a:spcBef>
              <a:spcAft>
                <a:spcPct val="0"/>
              </a:spcAft>
              <a:defRPr sz="1900" b="1">
                <a:solidFill>
                  <a:schemeClr val="tx2"/>
                </a:solidFill>
                <a:latin typeface="Arial" charset="0"/>
              </a:defRPr>
            </a:lvl9pPr>
          </a:lstStyle>
          <a:p>
            <a:pPr defTabSz="913138"/>
            <a:r>
              <a:rPr lang="zh-TW" altLang="en-US" sz="3600" kern="0" dirty="0">
                <a:solidFill>
                  <a:srgbClr val="FF0000"/>
                </a:solidFill>
                <a:latin typeface="微軟正黑體" panose="020B0604030504040204" pitchFamily="34" charset="-120"/>
                <a:ea typeface="微軟正黑體" panose="020B0604030504040204" pitchFamily="34" charset="-120"/>
              </a:rPr>
              <a:t>首年即享免費機場接或送服務乙次</a:t>
            </a:r>
          </a:p>
        </p:txBody>
      </p:sp>
      <p:pic>
        <p:nvPicPr>
          <p:cNvPr id="28" name="圖片 27">
            <a:hlinkClick r:id="rId3" action="ppaction://hlinksldjump"/>
            <a:extLst>
              <a:ext uri="{FF2B5EF4-FFF2-40B4-BE49-F238E27FC236}">
                <a16:creationId xmlns:a16="http://schemas.microsoft.com/office/drawing/2014/main" id="{544B6219-CA25-45B9-91F4-D5502C9E8F91}"/>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7509" b="89761" l="9973" r="94609">
                        <a14:foregroundMark x1="80054" y1="20137" x2="80054" y2="20137"/>
                        <a14:foregroundMark x1="94609" y1="7509" x2="94609" y2="7509"/>
                        <a14:backgroundMark x1="42857" y1="49147" x2="42857" y2="48464"/>
                        <a14:backgroundMark x1="59838" y1="46758" x2="59838" y2="46758"/>
                        <a14:backgroundMark x1="50135" y1="58020" x2="50135" y2="58020"/>
                        <a14:backgroundMark x1="45013" y1="63481" x2="45013" y2="63481"/>
                        <a14:backgroundMark x1="33423" y1="64846" x2="33423" y2="64846"/>
                        <a14:backgroundMark x1="43396" y1="39590" x2="43396" y2="39590"/>
                        <a14:backgroundMark x1="51213" y1="40273" x2="51213" y2="40273"/>
                        <a14:backgroundMark x1="51213" y1="51536" x2="51213" y2="51536"/>
                        <a14:backgroundMark x1="36658" y1="61092" x2="36658" y2="61092"/>
                        <a14:backgroundMark x1="27493" y1="51536" x2="27493" y2="51536"/>
                        <a14:backgroundMark x1="22102" y1="52901" x2="22102" y2="52901"/>
                        <a14:backgroundMark x1="20216" y1="58703" x2="20216" y2="58703"/>
                        <a14:backgroundMark x1="20216" y1="66894" x2="20216" y2="66894"/>
                        <a14:backgroundMark x1="24528" y1="77474" x2="28571" y2="81911"/>
                        <a14:backgroundMark x1="31806" y1="80546" x2="31806" y2="80546"/>
                        <a14:backgroundMark x1="38544" y1="79522" x2="41509" y2="76792"/>
                        <a14:backgroundMark x1="47709" y1="73720" x2="50674" y2="69283"/>
                        <a14:backgroundMark x1="51752" y1="67577" x2="51752" y2="67577"/>
                        <a14:backgroundMark x1="53100" y1="65529" x2="53100" y2="63481"/>
                        <a14:backgroundMark x1="53100" y1="61775" x2="53100" y2="58020"/>
                        <a14:backgroundMark x1="52561" y1="56655" x2="51752" y2="53584"/>
                        <a14:backgroundMark x1="51752" y1="52218" x2="45013" y2="48464"/>
                        <a14:backgroundMark x1="36119" y1="47782" x2="36119" y2="47782"/>
                        <a14:backgroundMark x1="32884" y1="44710" x2="32884" y2="44710"/>
                        <a14:backgroundMark x1="28571" y1="46075" x2="28571" y2="46075"/>
                        <a14:backgroundMark x1="24528" y1="54949" x2="24528" y2="54949"/>
                        <a14:backgroundMark x1="24259" y1="56655" x2="26146" y2="58703"/>
                        <a14:backgroundMark x1="33423" y1="55290" x2="34771" y2="52218"/>
                        <a14:backgroundMark x1="35310" y1="51195" x2="35310" y2="51195"/>
                        <a14:backgroundMark x1="34232" y1="55290" x2="32884" y2="58703"/>
                        <a14:backgroundMark x1="31806" y1="61092" x2="31806" y2="61092"/>
                        <a14:backgroundMark x1="30458" y1="65529" x2="28841" y2="66894"/>
                        <a14:backgroundMark x1="25606" y1="64846" x2="22102" y2="58703"/>
                        <a14:backgroundMark x1="18868" y1="52218" x2="18329" y2="50512"/>
                        <a14:backgroundMark x1="16442" y1="45392" x2="16442" y2="45392"/>
                        <a14:backgroundMark x1="16981" y1="44027" x2="16981" y2="44027"/>
                        <a14:backgroundMark x1="17790" y1="43003" x2="17790" y2="43003"/>
                        <a14:backgroundMark x1="20216" y1="42321" x2="20216" y2="42321"/>
                        <a14:backgroundMark x1="25606" y1="41638" x2="25606" y2="41638"/>
                        <a14:backgroundMark x1="28032" y1="41638" x2="28032" y2="41638"/>
                        <a14:backgroundMark x1="29919" y1="41638" x2="29919" y2="41638"/>
                        <a14:backgroundMark x1="56065" y1="43345" x2="56065" y2="43345"/>
                        <a14:backgroundMark x1="56873" y1="47099" x2="56873" y2="47099"/>
                        <a14:backgroundMark x1="56065" y1="55973" x2="56065" y2="55973"/>
                        <a14:backgroundMark x1="56065" y1="56655" x2="56065" y2="56655"/>
                        <a14:backgroundMark x1="50135" y1="58703" x2="50135" y2="58703"/>
                        <a14:backgroundMark x1="42049" y1="53584" x2="42049" y2="53584"/>
                        <a14:backgroundMark x1="40431" y1="63140" x2="40431" y2="63140"/>
                        <a14:backgroundMark x1="42049" y1="60410" x2="42049" y2="58020"/>
                        <a14:backgroundMark x1="42049" y1="50512" x2="42049" y2="50512"/>
                        <a14:backgroundMark x1="15903" y1="52218" x2="15364" y2="55290"/>
                        <a14:backgroundMark x1="16981" y1="69966" x2="16981" y2="69966"/>
                        <a14:backgroundMark x1="17790" y1="70648" x2="17790" y2="70648"/>
                        <a14:backgroundMark x1="19407" y1="73720" x2="21833" y2="77474"/>
                        <a14:backgroundMark x1="23181" y1="77474" x2="31806" y2="78840"/>
                        <a14:backgroundMark x1="36119" y1="78840" x2="50674" y2="78840"/>
                        <a14:backgroundMark x1="54447" y1="75085" x2="54447" y2="69283"/>
                        <a14:backgroundMark x1="54447" y1="61775" x2="54447" y2="55973"/>
                        <a14:backgroundMark x1="54447" y1="51195" x2="54447" y2="47099"/>
                        <a14:backgroundMark x1="54447" y1="45392" x2="54447" y2="41638"/>
                        <a14:backgroundMark x1="54447" y1="41638" x2="54447" y2="38908"/>
                        <a14:backgroundMark x1="55526" y1="37884" x2="55526" y2="37884"/>
                        <a14:backgroundMark x1="47709" y1="41638" x2="47709" y2="41638"/>
                      </a14:backgroundRemoval>
                    </a14:imgEffect>
                  </a14:imgLayer>
                </a14:imgProps>
              </a:ext>
            </a:extLst>
          </a:blip>
          <a:srcRect l="59450" r="2795" b="48474"/>
          <a:stretch/>
        </p:blipFill>
        <p:spPr>
          <a:xfrm rot="15168471">
            <a:off x="783128" y="2310907"/>
            <a:ext cx="1511348" cy="1599587"/>
          </a:xfrm>
          <a:prstGeom prst="rect">
            <a:avLst/>
          </a:prstGeom>
        </p:spPr>
      </p:pic>
      <p:sp>
        <p:nvSpPr>
          <p:cNvPr id="35" name="手繪多邊形 29">
            <a:extLst>
              <a:ext uri="{FF2B5EF4-FFF2-40B4-BE49-F238E27FC236}">
                <a16:creationId xmlns:a16="http://schemas.microsoft.com/office/drawing/2014/main" id="{D88C60F1-F543-4B6D-A964-1E19967A0BC2}"/>
              </a:ext>
            </a:extLst>
          </p:cNvPr>
          <p:cNvSpPr/>
          <p:nvPr/>
        </p:nvSpPr>
        <p:spPr bwMode="auto">
          <a:xfrm rot="18332004">
            <a:off x="2670718" y="3116472"/>
            <a:ext cx="288000" cy="1620000"/>
          </a:xfrm>
          <a:custGeom>
            <a:avLst/>
            <a:gdLst>
              <a:gd name="connsiteX0" fmla="*/ 0 w 766965"/>
              <a:gd name="connsiteY0" fmla="*/ 2448232 h 2448232"/>
              <a:gd name="connsiteX1" fmla="*/ 766917 w 766965"/>
              <a:gd name="connsiteY1" fmla="*/ 1189703 h 2448232"/>
              <a:gd name="connsiteX2" fmla="*/ 29497 w 766965"/>
              <a:gd name="connsiteY2" fmla="*/ 0 h 2448232"/>
            </a:gdLst>
            <a:ahLst/>
            <a:cxnLst>
              <a:cxn ang="0">
                <a:pos x="connsiteX0" y="connsiteY0"/>
              </a:cxn>
              <a:cxn ang="0">
                <a:pos x="connsiteX1" y="connsiteY1"/>
              </a:cxn>
              <a:cxn ang="0">
                <a:pos x="connsiteX2" y="connsiteY2"/>
              </a:cxn>
            </a:cxnLst>
            <a:rect l="l" t="t" r="r" b="b"/>
            <a:pathLst>
              <a:path w="766965" h="2448232">
                <a:moveTo>
                  <a:pt x="0" y="2448232"/>
                </a:moveTo>
                <a:cubicBezTo>
                  <a:pt x="381000" y="2022987"/>
                  <a:pt x="762001" y="1597742"/>
                  <a:pt x="766917" y="1189703"/>
                </a:cubicBezTo>
                <a:cubicBezTo>
                  <a:pt x="771833" y="781664"/>
                  <a:pt x="400665" y="390832"/>
                  <a:pt x="29497" y="0"/>
                </a:cubicBezTo>
              </a:path>
            </a:pathLst>
          </a:custGeom>
          <a:noFill/>
          <a:ln w="28575" cap="flat" cmpd="sng" algn="ctr">
            <a:solidFill>
              <a:schemeClr val="bg1"/>
            </a:solidFill>
            <a:prstDash val="sysDot"/>
            <a:round/>
            <a:headEnd type="none" w="lg" len="lg"/>
            <a:tailEnd type="stealth" w="med" len="med"/>
          </a:ln>
          <a:effectLst/>
        </p:spPr>
        <p:txBody>
          <a:bodyPr/>
          <a:lstStyle/>
          <a:p>
            <a:pPr>
              <a:defRPr/>
            </a:pPr>
            <a:endParaRPr lang="zh-TW" altLang="en-US" dirty="0">
              <a:solidFill>
                <a:srgbClr val="92D050"/>
              </a:solidFill>
            </a:endParaRPr>
          </a:p>
        </p:txBody>
      </p:sp>
      <p:sp>
        <p:nvSpPr>
          <p:cNvPr id="12" name="標題 6">
            <a:extLst>
              <a:ext uri="{FF2B5EF4-FFF2-40B4-BE49-F238E27FC236}">
                <a16:creationId xmlns:a16="http://schemas.microsoft.com/office/drawing/2014/main" id="{FDE607D0-D9E4-4CFD-B8C5-84DAB63F81B3}"/>
              </a:ext>
            </a:extLst>
          </p:cNvPr>
          <p:cNvSpPr txBox="1">
            <a:spLocks/>
          </p:cNvSpPr>
          <p:nvPr/>
        </p:nvSpPr>
        <p:spPr>
          <a:xfrm>
            <a:off x="3824344" y="886215"/>
            <a:ext cx="8367656" cy="648072"/>
          </a:xfrm>
          <a:prstGeom prst="rect">
            <a:avLst/>
          </a:prstGeom>
        </p:spPr>
        <p:txBody>
          <a:bodyPr lIns="91403" tIns="45702" rIns="91403" bIns="45702"/>
          <a:lstStyle>
            <a:lvl1pPr algn="l" defTabSz="894970" rtl="0" eaLnBrk="1" fontAlgn="base" hangingPunct="1">
              <a:spcBef>
                <a:spcPct val="0"/>
              </a:spcBef>
              <a:spcAft>
                <a:spcPct val="0"/>
              </a:spcAft>
              <a:defRPr sz="1900" b="1">
                <a:solidFill>
                  <a:schemeClr val="tx2"/>
                </a:solidFill>
                <a:latin typeface="+mj-lt"/>
                <a:ea typeface="+mj-ea"/>
                <a:cs typeface="+mj-cs"/>
              </a:defRPr>
            </a:lvl1pPr>
            <a:lvl2pPr algn="l" defTabSz="894970" rtl="0" eaLnBrk="1" fontAlgn="base" hangingPunct="1">
              <a:spcBef>
                <a:spcPct val="0"/>
              </a:spcBef>
              <a:spcAft>
                <a:spcPct val="0"/>
              </a:spcAft>
              <a:defRPr sz="1900" b="1">
                <a:solidFill>
                  <a:schemeClr val="tx2"/>
                </a:solidFill>
                <a:latin typeface="Arial" charset="0"/>
              </a:defRPr>
            </a:lvl2pPr>
            <a:lvl3pPr algn="l" defTabSz="894970" rtl="0" eaLnBrk="1" fontAlgn="base" hangingPunct="1">
              <a:spcBef>
                <a:spcPct val="0"/>
              </a:spcBef>
              <a:spcAft>
                <a:spcPct val="0"/>
              </a:spcAft>
              <a:defRPr sz="1900" b="1">
                <a:solidFill>
                  <a:schemeClr val="tx2"/>
                </a:solidFill>
                <a:latin typeface="Arial" charset="0"/>
              </a:defRPr>
            </a:lvl3pPr>
            <a:lvl4pPr algn="l" defTabSz="894970" rtl="0" eaLnBrk="1" fontAlgn="base" hangingPunct="1">
              <a:spcBef>
                <a:spcPct val="0"/>
              </a:spcBef>
              <a:spcAft>
                <a:spcPct val="0"/>
              </a:spcAft>
              <a:defRPr sz="1900" b="1">
                <a:solidFill>
                  <a:schemeClr val="tx2"/>
                </a:solidFill>
                <a:latin typeface="Arial" charset="0"/>
              </a:defRPr>
            </a:lvl4pPr>
            <a:lvl5pPr algn="l" defTabSz="894970" rtl="0" eaLnBrk="1" fontAlgn="base" hangingPunct="1">
              <a:spcBef>
                <a:spcPct val="0"/>
              </a:spcBef>
              <a:spcAft>
                <a:spcPct val="0"/>
              </a:spcAft>
              <a:defRPr sz="1900" b="1">
                <a:solidFill>
                  <a:schemeClr val="tx2"/>
                </a:solidFill>
                <a:latin typeface="Arial" charset="0"/>
              </a:defRPr>
            </a:lvl5pPr>
            <a:lvl6pPr marL="457004" algn="l" defTabSz="894970" rtl="0" eaLnBrk="1" fontAlgn="base" hangingPunct="1">
              <a:spcBef>
                <a:spcPct val="0"/>
              </a:spcBef>
              <a:spcAft>
                <a:spcPct val="0"/>
              </a:spcAft>
              <a:defRPr sz="1900" b="1">
                <a:solidFill>
                  <a:schemeClr val="tx2"/>
                </a:solidFill>
                <a:latin typeface="Arial" charset="0"/>
              </a:defRPr>
            </a:lvl6pPr>
            <a:lvl7pPr marL="914012" algn="l" defTabSz="894970" rtl="0" eaLnBrk="1" fontAlgn="base" hangingPunct="1">
              <a:spcBef>
                <a:spcPct val="0"/>
              </a:spcBef>
              <a:spcAft>
                <a:spcPct val="0"/>
              </a:spcAft>
              <a:defRPr sz="1900" b="1">
                <a:solidFill>
                  <a:schemeClr val="tx2"/>
                </a:solidFill>
                <a:latin typeface="Arial" charset="0"/>
              </a:defRPr>
            </a:lvl7pPr>
            <a:lvl8pPr marL="1371019" algn="l" defTabSz="894970" rtl="0" eaLnBrk="1" fontAlgn="base" hangingPunct="1">
              <a:spcBef>
                <a:spcPct val="0"/>
              </a:spcBef>
              <a:spcAft>
                <a:spcPct val="0"/>
              </a:spcAft>
              <a:defRPr sz="1900" b="1">
                <a:solidFill>
                  <a:schemeClr val="tx2"/>
                </a:solidFill>
                <a:latin typeface="Arial" charset="0"/>
              </a:defRPr>
            </a:lvl8pPr>
            <a:lvl9pPr marL="1828025" algn="l" defTabSz="894970" rtl="0" eaLnBrk="1" fontAlgn="base" hangingPunct="1">
              <a:spcBef>
                <a:spcPct val="0"/>
              </a:spcBef>
              <a:spcAft>
                <a:spcPct val="0"/>
              </a:spcAft>
              <a:defRPr sz="1900" b="1">
                <a:solidFill>
                  <a:schemeClr val="tx2"/>
                </a:solidFill>
                <a:latin typeface="Arial" charset="0"/>
              </a:defRPr>
            </a:lvl9pPr>
          </a:lstStyle>
          <a:p>
            <a:pPr defTabSz="913138"/>
            <a:r>
              <a:rPr lang="zh-TW" altLang="en-US" sz="2400" kern="0" dirty="0">
                <a:solidFill>
                  <a:prstClr val="black"/>
                </a:solidFill>
                <a:latin typeface="微軟正黑體" panose="020B0604030504040204" pitchFamily="34" charset="-120"/>
                <a:ea typeface="微軟正黑體" panose="020B0604030504040204" pitchFamily="34" charset="-120"/>
              </a:rPr>
              <a:t> </a:t>
            </a:r>
            <a:r>
              <a:rPr lang="en-US" altLang="zh-TW" sz="2400" kern="0" dirty="0">
                <a:solidFill>
                  <a:prstClr val="black"/>
                </a:solidFill>
                <a:latin typeface="微軟正黑體" panose="020B0604030504040204" pitchFamily="34" charset="-120"/>
                <a:ea typeface="微軟正黑體" panose="020B0604030504040204" pitchFamily="34" charset="-120"/>
              </a:rPr>
              <a:t>(</a:t>
            </a:r>
            <a:r>
              <a:rPr lang="zh-TW" altLang="en-US" sz="2400" kern="0" dirty="0">
                <a:solidFill>
                  <a:prstClr val="black"/>
                </a:solidFill>
                <a:latin typeface="微軟正黑體" panose="020B0604030504040204" pitchFamily="34" charset="-120"/>
                <a:ea typeface="微軟正黑體" panose="020B0604030504040204" pitchFamily="34" charset="-120"/>
              </a:rPr>
              <a:t>凡刷機票全額或</a:t>
            </a:r>
            <a:r>
              <a:rPr lang="en-US" altLang="zh-TW" sz="2400" kern="0" dirty="0">
                <a:solidFill>
                  <a:prstClr val="black"/>
                </a:solidFill>
                <a:latin typeface="微軟正黑體" panose="020B0604030504040204" pitchFamily="34" charset="-120"/>
                <a:ea typeface="微軟正黑體" panose="020B0604030504040204" pitchFamily="34" charset="-120"/>
              </a:rPr>
              <a:t>80%</a:t>
            </a:r>
            <a:r>
              <a:rPr lang="zh-TW" altLang="en-US" sz="2400" kern="0" dirty="0">
                <a:solidFill>
                  <a:prstClr val="black"/>
                </a:solidFill>
                <a:latin typeface="微軟正黑體" panose="020B0604030504040204" pitchFamily="34" charset="-120"/>
                <a:ea typeface="微軟正黑體" panose="020B0604030504040204" pitchFamily="34" charset="-120"/>
              </a:rPr>
              <a:t>以上團費，首年即享</a:t>
            </a:r>
            <a:r>
              <a:rPr lang="en-US" altLang="zh-TW" sz="2400" kern="0" dirty="0">
                <a:solidFill>
                  <a:prstClr val="black"/>
                </a:solidFill>
                <a:latin typeface="微軟正黑體" panose="020B0604030504040204" pitchFamily="34" charset="-120"/>
                <a:ea typeface="微軟正黑體" panose="020B0604030504040204" pitchFamily="34" charset="-120"/>
              </a:rPr>
              <a:t>)</a:t>
            </a:r>
            <a:endParaRPr lang="zh-TW" altLang="en-US" sz="3265" kern="0" dirty="0">
              <a:solidFill>
                <a:prstClr val="black"/>
              </a:solidFill>
              <a:latin typeface="微軟正黑體" panose="020B0604030504040204" pitchFamily="34" charset="-120"/>
              <a:ea typeface="微軟正黑體" panose="020B0604030504040204" pitchFamily="34" charset="-120"/>
            </a:endParaRPr>
          </a:p>
        </p:txBody>
      </p:sp>
      <p:pic>
        <p:nvPicPr>
          <p:cNvPr id="13" name="圖片 12">
            <a:extLst>
              <a:ext uri="{FF2B5EF4-FFF2-40B4-BE49-F238E27FC236}">
                <a16:creationId xmlns:a16="http://schemas.microsoft.com/office/drawing/2014/main" id="{A27E0467-3CE3-48BA-84F7-019C8753AA2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7855" b="91843" l="3774" r="96398">
                        <a14:foregroundMark x1="40309" y1="12689" x2="40309" y2="12689"/>
                        <a14:foregroundMark x1="47513" y1="9366" x2="47856" y2="8761"/>
                        <a14:foregroundMark x1="56261" y1="7855" x2="56261" y2="7855"/>
                        <a14:foregroundMark x1="91081" y1="21752" x2="91081" y2="21752"/>
                        <a14:foregroundMark x1="92110" y1="46526" x2="91767" y2="46526"/>
                        <a14:foregroundMark x1="95369" y1="50755" x2="95369" y2="50755"/>
                        <a14:foregroundMark x1="79417" y1="91541" x2="79417" y2="91541"/>
                        <a14:foregroundMark x1="24700" y1="92447" x2="24700" y2="92447"/>
                        <a14:foregroundMark x1="7376" y1="73112" x2="7376" y2="73112"/>
                        <a14:foregroundMark x1="3774" y1="64048" x2="3774" y2="64048"/>
                        <a14:foregroundMark x1="12521" y1="48640" x2="12521" y2="48640"/>
                        <a14:foregroundMark x1="95026" y1="68278" x2="95026" y2="68278"/>
                        <a14:foregroundMark x1="96398" y1="70091" x2="96398" y2="70091"/>
                        <a14:foregroundMark x1="94854" y1="68882" x2="94854" y2="68882"/>
                      </a14:backgroundRemoval>
                    </a14:imgEffect>
                  </a14:imgLayer>
                </a14:imgProps>
              </a:ext>
            </a:extLst>
          </a:blip>
          <a:stretch>
            <a:fillRect/>
          </a:stretch>
        </p:blipFill>
        <p:spPr>
          <a:xfrm>
            <a:off x="3071664" y="3933056"/>
            <a:ext cx="1500571" cy="648071"/>
          </a:xfrm>
          <a:prstGeom prst="rect">
            <a:avLst/>
          </a:prstGeom>
        </p:spPr>
      </p:pic>
      <p:graphicFrame>
        <p:nvGraphicFramePr>
          <p:cNvPr id="14" name="表格 13">
            <a:extLst>
              <a:ext uri="{FF2B5EF4-FFF2-40B4-BE49-F238E27FC236}">
                <a16:creationId xmlns:a16="http://schemas.microsoft.com/office/drawing/2014/main" id="{172260AE-A57C-4725-BE94-7127E49CE69F}"/>
              </a:ext>
            </a:extLst>
          </p:cNvPr>
          <p:cNvGraphicFramePr>
            <a:graphicFrameLocks noGrp="1"/>
          </p:cNvGraphicFramePr>
          <p:nvPr>
            <p:extLst>
              <p:ext uri="{D42A27DB-BD31-4B8C-83A1-F6EECF244321}">
                <p14:modId xmlns:p14="http://schemas.microsoft.com/office/powerpoint/2010/main" val="4096071409"/>
              </p:ext>
            </p:extLst>
          </p:nvPr>
        </p:nvGraphicFramePr>
        <p:xfrm>
          <a:off x="4583832" y="2276872"/>
          <a:ext cx="7258683" cy="1388510"/>
        </p:xfrm>
        <a:graphic>
          <a:graphicData uri="http://schemas.openxmlformats.org/drawingml/2006/table">
            <a:tbl>
              <a:tblPr firstRow="1" firstCol="1" bandRow="1"/>
              <a:tblGrid>
                <a:gridCol w="3513177">
                  <a:extLst>
                    <a:ext uri="{9D8B030D-6E8A-4147-A177-3AD203B41FA5}">
                      <a16:colId xmlns:a16="http://schemas.microsoft.com/office/drawing/2014/main" val="2422500969"/>
                    </a:ext>
                  </a:extLst>
                </a:gridCol>
                <a:gridCol w="3745506">
                  <a:extLst>
                    <a:ext uri="{9D8B030D-6E8A-4147-A177-3AD203B41FA5}">
                      <a16:colId xmlns:a16="http://schemas.microsoft.com/office/drawing/2014/main" val="2224716028"/>
                    </a:ext>
                  </a:extLst>
                </a:gridCol>
              </a:tblGrid>
              <a:tr h="398514">
                <a:tc>
                  <a:txBody>
                    <a:bodyPr/>
                    <a:lstStyle/>
                    <a:p>
                      <a:pPr marL="304800" algn="ctr">
                        <a:spcAft>
                          <a:spcPts val="0"/>
                        </a:spcAft>
                      </a:pPr>
                      <a:r>
                        <a:rPr lang="zh-TW" altLang="en-US" sz="1800" b="1"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前一年 </a:t>
                      </a:r>
                      <a:r>
                        <a:rPr lang="zh-TW" sz="1800" b="1"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累積消費金額</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304800" algn="ctr">
                        <a:spcAft>
                          <a:spcPts val="0"/>
                        </a:spcAft>
                      </a:pPr>
                      <a:r>
                        <a:rPr lang="zh-TW" altLang="en-US" sz="1800" b="1"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當年  享</a:t>
                      </a:r>
                      <a:r>
                        <a:rPr lang="zh-TW" sz="1800" b="1"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免費服務次數</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835683820"/>
                  </a:ext>
                </a:extLst>
              </a:tr>
              <a:tr h="494998">
                <a:tc>
                  <a:txBody>
                    <a:bodyPr/>
                    <a:lstStyle/>
                    <a:p>
                      <a:pPr marL="304800" algn="just">
                        <a:spcAft>
                          <a:spcPts val="0"/>
                        </a:spcAft>
                      </a:pPr>
                      <a:r>
                        <a:rPr lang="en-US"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NT$180,000~NT$359,999(</a:t>
                      </a:r>
                      <a:r>
                        <a:rPr lang="zh-TW"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含</a:t>
                      </a:r>
                      <a:r>
                        <a:rPr lang="en-US"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304800" algn="just">
                        <a:spcAft>
                          <a:spcPts val="0"/>
                        </a:spcAft>
                      </a:pPr>
                      <a:r>
                        <a:rPr lang="zh-TW" sz="1600" b="1" kern="10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乙次單程國際機場接機或送機服務</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35077771"/>
                  </a:ext>
                </a:extLst>
              </a:tr>
              <a:tr h="494998">
                <a:tc>
                  <a:txBody>
                    <a:bodyPr/>
                    <a:lstStyle/>
                    <a:p>
                      <a:pPr marL="304800" algn="just">
                        <a:spcAft>
                          <a:spcPts val="0"/>
                        </a:spcAft>
                      </a:pPr>
                      <a:r>
                        <a:rPr lang="en-US"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NT$360,000</a:t>
                      </a:r>
                      <a:r>
                        <a:rPr lang="en-US" altLang="zh-TW"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sz="1600" b="1" i="0" u="none" strike="noStrike" kern="1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含</a:t>
                      </a:r>
                      <a:r>
                        <a:rPr kumimoji="0" lang="en-US" altLang="zh-TW" sz="1600" b="1" i="0" u="none" strike="noStrike" kern="1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sz="1600" b="1" i="0" u="none" strike="noStrike" kern="1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以上</a:t>
                      </a:r>
                      <a:endParaRPr lang="zh-TW"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304800" algn="just">
                        <a:spcAft>
                          <a:spcPts val="0"/>
                        </a:spcAft>
                      </a:pPr>
                      <a:r>
                        <a:rPr lang="zh-TW"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二次單程國際機場接機或送機服務</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97410822"/>
                  </a:ext>
                </a:extLst>
              </a:tr>
            </a:tbl>
          </a:graphicData>
        </a:graphic>
      </p:graphicFrame>
      <p:cxnSp>
        <p:nvCxnSpPr>
          <p:cNvPr id="6" name="直線單箭頭接點 5">
            <a:extLst>
              <a:ext uri="{FF2B5EF4-FFF2-40B4-BE49-F238E27FC236}">
                <a16:creationId xmlns:a16="http://schemas.microsoft.com/office/drawing/2014/main" id="{95C045DB-4C22-43AD-99F8-38C67AFB7FF1}"/>
              </a:ext>
            </a:extLst>
          </p:cNvPr>
          <p:cNvCxnSpPr/>
          <p:nvPr/>
        </p:nvCxnSpPr>
        <p:spPr bwMode="auto">
          <a:xfrm>
            <a:off x="3824344" y="1412776"/>
            <a:ext cx="7744264" cy="0"/>
          </a:xfrm>
          <a:prstGeom prst="straightConnector1">
            <a:avLst/>
          </a:prstGeom>
          <a:solidFill>
            <a:schemeClr val="accent1"/>
          </a:solidFill>
          <a:ln w="28575" cap="flat" cmpd="sng" algn="ctr">
            <a:solidFill>
              <a:schemeClr val="bg1"/>
            </a:solidFill>
            <a:prstDash val="sysDot"/>
            <a:round/>
            <a:headEnd type="none" w="med" len="med"/>
            <a:tailEnd type="none"/>
          </a:ln>
          <a:effectLst/>
        </p:spPr>
      </p:cxnSp>
      <p:pic>
        <p:nvPicPr>
          <p:cNvPr id="3" name="圖片 2">
            <a:extLst>
              <a:ext uri="{FF2B5EF4-FFF2-40B4-BE49-F238E27FC236}">
                <a16:creationId xmlns:a16="http://schemas.microsoft.com/office/drawing/2014/main" id="{D9054827-CA08-4666-AA7A-EB413D9BC584}"/>
              </a:ext>
            </a:extLst>
          </p:cNvPr>
          <p:cNvPicPr>
            <a:picLocks noChangeAspect="1"/>
          </p:cNvPicPr>
          <p:nvPr/>
        </p:nvPicPr>
        <p:blipFill>
          <a:blip r:embed="rId8"/>
          <a:stretch>
            <a:fillRect/>
          </a:stretch>
        </p:blipFill>
        <p:spPr>
          <a:xfrm>
            <a:off x="405015" y="183555"/>
            <a:ext cx="3419329" cy="2165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rot lat="20215515" lon="20668006" rev="1012315"/>
            </a:camera>
            <a:lightRig rig="threePt" dir="t"/>
          </a:scene3d>
        </p:spPr>
      </p:pic>
      <p:pic>
        <p:nvPicPr>
          <p:cNvPr id="17" name="圖片 16">
            <a:extLst>
              <a:ext uri="{FF2B5EF4-FFF2-40B4-BE49-F238E27FC236}">
                <a16:creationId xmlns:a16="http://schemas.microsoft.com/office/drawing/2014/main" id="{02FE07A1-762F-4E67-9ECF-220C033D8091}"/>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7509" b="89761" l="9973" r="94609">
                        <a14:foregroundMark x1="80054" y1="20137" x2="80054" y2="20137"/>
                        <a14:foregroundMark x1="94609" y1="7509" x2="94609" y2="7509"/>
                        <a14:backgroundMark x1="42857" y1="49147" x2="42857" y2="48464"/>
                        <a14:backgroundMark x1="59838" y1="46758" x2="59838" y2="46758"/>
                        <a14:backgroundMark x1="50135" y1="58020" x2="50135" y2="58020"/>
                        <a14:backgroundMark x1="45013" y1="63481" x2="45013" y2="63481"/>
                        <a14:backgroundMark x1="33423" y1="64846" x2="33423" y2="64846"/>
                        <a14:backgroundMark x1="43396" y1="39590" x2="43396" y2="39590"/>
                        <a14:backgroundMark x1="51213" y1="40273" x2="51213" y2="40273"/>
                        <a14:backgroundMark x1="51213" y1="51536" x2="51213" y2="51536"/>
                        <a14:backgroundMark x1="36658" y1="61092" x2="36658" y2="61092"/>
                        <a14:backgroundMark x1="27493" y1="51536" x2="27493" y2="51536"/>
                        <a14:backgroundMark x1="22102" y1="52901" x2="22102" y2="52901"/>
                        <a14:backgroundMark x1="20216" y1="58703" x2="20216" y2="58703"/>
                        <a14:backgroundMark x1="20216" y1="66894" x2="20216" y2="66894"/>
                        <a14:backgroundMark x1="24528" y1="77474" x2="28571" y2="81911"/>
                        <a14:backgroundMark x1="31806" y1="80546" x2="31806" y2="80546"/>
                        <a14:backgroundMark x1="38544" y1="79522" x2="41509" y2="76792"/>
                        <a14:backgroundMark x1="47709" y1="73720" x2="50674" y2="69283"/>
                        <a14:backgroundMark x1="51752" y1="67577" x2="51752" y2="67577"/>
                        <a14:backgroundMark x1="53100" y1="65529" x2="53100" y2="63481"/>
                        <a14:backgroundMark x1="53100" y1="61775" x2="53100" y2="58020"/>
                        <a14:backgroundMark x1="52561" y1="56655" x2="51752" y2="53584"/>
                        <a14:backgroundMark x1="51752" y1="52218" x2="45013" y2="48464"/>
                        <a14:backgroundMark x1="36119" y1="47782" x2="36119" y2="47782"/>
                        <a14:backgroundMark x1="32884" y1="44710" x2="32884" y2="44710"/>
                        <a14:backgroundMark x1="28571" y1="46075" x2="28571" y2="46075"/>
                        <a14:backgroundMark x1="24528" y1="54949" x2="24528" y2="54949"/>
                        <a14:backgroundMark x1="24259" y1="56655" x2="26146" y2="58703"/>
                        <a14:backgroundMark x1="33423" y1="55290" x2="34771" y2="52218"/>
                        <a14:backgroundMark x1="35310" y1="51195" x2="35310" y2="51195"/>
                        <a14:backgroundMark x1="34232" y1="55290" x2="32884" y2="58703"/>
                        <a14:backgroundMark x1="31806" y1="61092" x2="31806" y2="61092"/>
                        <a14:backgroundMark x1="30458" y1="65529" x2="28841" y2="66894"/>
                        <a14:backgroundMark x1="25606" y1="64846" x2="22102" y2="58703"/>
                        <a14:backgroundMark x1="18868" y1="52218" x2="18329" y2="50512"/>
                        <a14:backgroundMark x1="16442" y1="45392" x2="16442" y2="45392"/>
                        <a14:backgroundMark x1="16981" y1="44027" x2="16981" y2="44027"/>
                        <a14:backgroundMark x1="17790" y1="43003" x2="17790" y2="43003"/>
                        <a14:backgroundMark x1="20216" y1="42321" x2="20216" y2="42321"/>
                        <a14:backgroundMark x1="25606" y1="41638" x2="25606" y2="41638"/>
                        <a14:backgroundMark x1="28032" y1="41638" x2="28032" y2="41638"/>
                        <a14:backgroundMark x1="29919" y1="41638" x2="29919" y2="41638"/>
                        <a14:backgroundMark x1="56065" y1="43345" x2="56065" y2="43345"/>
                        <a14:backgroundMark x1="56873" y1="47099" x2="56873" y2="47099"/>
                        <a14:backgroundMark x1="56065" y1="55973" x2="56065" y2="55973"/>
                        <a14:backgroundMark x1="56065" y1="56655" x2="56065" y2="56655"/>
                        <a14:backgroundMark x1="50135" y1="58703" x2="50135" y2="58703"/>
                        <a14:backgroundMark x1="42049" y1="53584" x2="42049" y2="53584"/>
                        <a14:backgroundMark x1="40431" y1="63140" x2="40431" y2="63140"/>
                        <a14:backgroundMark x1="42049" y1="60410" x2="42049" y2="58020"/>
                        <a14:backgroundMark x1="42049" y1="50512" x2="42049" y2="50512"/>
                        <a14:backgroundMark x1="15903" y1="52218" x2="15364" y2="55290"/>
                        <a14:backgroundMark x1="16981" y1="69966" x2="16981" y2="69966"/>
                        <a14:backgroundMark x1="17790" y1="70648" x2="17790" y2="70648"/>
                        <a14:backgroundMark x1="19407" y1="73720" x2="21833" y2="77474"/>
                        <a14:backgroundMark x1="23181" y1="77474" x2="31806" y2="78840"/>
                        <a14:backgroundMark x1="36119" y1="78840" x2="50674" y2="78840"/>
                        <a14:backgroundMark x1="54447" y1="75085" x2="54447" y2="69283"/>
                        <a14:backgroundMark x1="54447" y1="61775" x2="54447" y2="55973"/>
                        <a14:backgroundMark x1="54447" y1="51195" x2="54447" y2="47099"/>
                        <a14:backgroundMark x1="54447" y1="45392" x2="54447" y2="41638"/>
                        <a14:backgroundMark x1="54447" y1="41638" x2="54447" y2="38908"/>
                        <a14:backgroundMark x1="55526" y1="37884" x2="55526" y2="37884"/>
                        <a14:backgroundMark x1="47709" y1="41638" x2="47709" y2="41638"/>
                      </a14:backgroundRemoval>
                    </a14:imgEffect>
                  </a14:imgLayer>
                </a14:imgProps>
              </a:ext>
            </a:extLst>
          </a:blip>
          <a:srcRect l="59450" r="2795" b="48474"/>
          <a:stretch/>
        </p:blipFill>
        <p:spPr>
          <a:xfrm rot="170099">
            <a:off x="11366250" y="1065611"/>
            <a:ext cx="534607" cy="565820"/>
          </a:xfrm>
          <a:prstGeom prst="rect">
            <a:avLst/>
          </a:prstGeom>
        </p:spPr>
      </p:pic>
      <p:sp>
        <p:nvSpPr>
          <p:cNvPr id="18" name="標題 6">
            <a:extLst>
              <a:ext uri="{FF2B5EF4-FFF2-40B4-BE49-F238E27FC236}">
                <a16:creationId xmlns:a16="http://schemas.microsoft.com/office/drawing/2014/main" id="{81986382-1A71-4F43-A7CE-1E82C772777D}"/>
              </a:ext>
            </a:extLst>
          </p:cNvPr>
          <p:cNvSpPr txBox="1">
            <a:spLocks/>
          </p:cNvSpPr>
          <p:nvPr/>
        </p:nvSpPr>
        <p:spPr>
          <a:xfrm>
            <a:off x="4439816" y="1617672"/>
            <a:ext cx="7488832" cy="648072"/>
          </a:xfrm>
          <a:prstGeom prst="rect">
            <a:avLst/>
          </a:prstGeom>
        </p:spPr>
        <p:txBody>
          <a:bodyPr lIns="91403" tIns="45702" rIns="91403" bIns="45702"/>
          <a:lstStyle>
            <a:lvl1pPr algn="l" defTabSz="894970" rtl="0" eaLnBrk="1" fontAlgn="base" hangingPunct="1">
              <a:spcBef>
                <a:spcPct val="0"/>
              </a:spcBef>
              <a:spcAft>
                <a:spcPct val="0"/>
              </a:spcAft>
              <a:defRPr sz="1900" b="1">
                <a:solidFill>
                  <a:schemeClr val="tx2"/>
                </a:solidFill>
                <a:latin typeface="+mj-lt"/>
                <a:ea typeface="+mj-ea"/>
                <a:cs typeface="+mj-cs"/>
              </a:defRPr>
            </a:lvl1pPr>
            <a:lvl2pPr algn="l" defTabSz="894970" rtl="0" eaLnBrk="1" fontAlgn="base" hangingPunct="1">
              <a:spcBef>
                <a:spcPct val="0"/>
              </a:spcBef>
              <a:spcAft>
                <a:spcPct val="0"/>
              </a:spcAft>
              <a:defRPr sz="1900" b="1">
                <a:solidFill>
                  <a:schemeClr val="tx2"/>
                </a:solidFill>
                <a:latin typeface="Arial" charset="0"/>
              </a:defRPr>
            </a:lvl2pPr>
            <a:lvl3pPr algn="l" defTabSz="894970" rtl="0" eaLnBrk="1" fontAlgn="base" hangingPunct="1">
              <a:spcBef>
                <a:spcPct val="0"/>
              </a:spcBef>
              <a:spcAft>
                <a:spcPct val="0"/>
              </a:spcAft>
              <a:defRPr sz="1900" b="1">
                <a:solidFill>
                  <a:schemeClr val="tx2"/>
                </a:solidFill>
                <a:latin typeface="Arial" charset="0"/>
              </a:defRPr>
            </a:lvl3pPr>
            <a:lvl4pPr algn="l" defTabSz="894970" rtl="0" eaLnBrk="1" fontAlgn="base" hangingPunct="1">
              <a:spcBef>
                <a:spcPct val="0"/>
              </a:spcBef>
              <a:spcAft>
                <a:spcPct val="0"/>
              </a:spcAft>
              <a:defRPr sz="1900" b="1">
                <a:solidFill>
                  <a:schemeClr val="tx2"/>
                </a:solidFill>
                <a:latin typeface="Arial" charset="0"/>
              </a:defRPr>
            </a:lvl4pPr>
            <a:lvl5pPr algn="l" defTabSz="894970" rtl="0" eaLnBrk="1" fontAlgn="base" hangingPunct="1">
              <a:spcBef>
                <a:spcPct val="0"/>
              </a:spcBef>
              <a:spcAft>
                <a:spcPct val="0"/>
              </a:spcAft>
              <a:defRPr sz="1900" b="1">
                <a:solidFill>
                  <a:schemeClr val="tx2"/>
                </a:solidFill>
                <a:latin typeface="Arial" charset="0"/>
              </a:defRPr>
            </a:lvl5pPr>
            <a:lvl6pPr marL="457004" algn="l" defTabSz="894970" rtl="0" eaLnBrk="1" fontAlgn="base" hangingPunct="1">
              <a:spcBef>
                <a:spcPct val="0"/>
              </a:spcBef>
              <a:spcAft>
                <a:spcPct val="0"/>
              </a:spcAft>
              <a:defRPr sz="1900" b="1">
                <a:solidFill>
                  <a:schemeClr val="tx2"/>
                </a:solidFill>
                <a:latin typeface="Arial" charset="0"/>
              </a:defRPr>
            </a:lvl6pPr>
            <a:lvl7pPr marL="914012" algn="l" defTabSz="894970" rtl="0" eaLnBrk="1" fontAlgn="base" hangingPunct="1">
              <a:spcBef>
                <a:spcPct val="0"/>
              </a:spcBef>
              <a:spcAft>
                <a:spcPct val="0"/>
              </a:spcAft>
              <a:defRPr sz="1900" b="1">
                <a:solidFill>
                  <a:schemeClr val="tx2"/>
                </a:solidFill>
                <a:latin typeface="Arial" charset="0"/>
              </a:defRPr>
            </a:lvl7pPr>
            <a:lvl8pPr marL="1371019" algn="l" defTabSz="894970" rtl="0" eaLnBrk="1" fontAlgn="base" hangingPunct="1">
              <a:spcBef>
                <a:spcPct val="0"/>
              </a:spcBef>
              <a:spcAft>
                <a:spcPct val="0"/>
              </a:spcAft>
              <a:defRPr sz="1900" b="1">
                <a:solidFill>
                  <a:schemeClr val="tx2"/>
                </a:solidFill>
                <a:latin typeface="Arial" charset="0"/>
              </a:defRPr>
            </a:lvl8pPr>
            <a:lvl9pPr marL="1828025" algn="l" defTabSz="894970" rtl="0" eaLnBrk="1" fontAlgn="base" hangingPunct="1">
              <a:spcBef>
                <a:spcPct val="0"/>
              </a:spcBef>
              <a:spcAft>
                <a:spcPct val="0"/>
              </a:spcAft>
              <a:defRPr sz="1900" b="1">
                <a:solidFill>
                  <a:schemeClr val="tx2"/>
                </a:solidFill>
                <a:latin typeface="Arial" charset="0"/>
              </a:defRPr>
            </a:lvl9pPr>
          </a:lstStyle>
          <a:p>
            <a:pPr defTabSz="913138"/>
            <a:r>
              <a:rPr lang="zh-TW" altLang="en-US" sz="1800" b="0" kern="0" dirty="0">
                <a:solidFill>
                  <a:prstClr val="black"/>
                </a:solidFill>
                <a:latin typeface="微軟正黑體" panose="020B0604030504040204" pitchFamily="34" charset="-120"/>
                <a:ea typeface="微軟正黑體" panose="020B0604030504040204" pitchFamily="34" charset="-120"/>
              </a:rPr>
              <a:t> 「永豐國民旅遊卡」持卡人累積消費金額達以下條件者，得享有國際機場服務次數如下：</a:t>
            </a:r>
          </a:p>
          <a:p>
            <a:pPr defTabSz="913138"/>
            <a:endParaRPr lang="zh-TW" altLang="en-US" sz="2800" b="0" kern="0" dirty="0">
              <a:solidFill>
                <a:prstClr val="black"/>
              </a:solidFill>
              <a:latin typeface="微軟正黑體" panose="020B0604030504040204" pitchFamily="34" charset="-120"/>
              <a:ea typeface="微軟正黑體" panose="020B0604030504040204" pitchFamily="34" charset="-120"/>
            </a:endParaRPr>
          </a:p>
        </p:txBody>
      </p:sp>
      <p:sp>
        <p:nvSpPr>
          <p:cNvPr id="7" name="矩形 6">
            <a:extLst>
              <a:ext uri="{FF2B5EF4-FFF2-40B4-BE49-F238E27FC236}">
                <a16:creationId xmlns:a16="http://schemas.microsoft.com/office/drawing/2014/main" id="{61B36416-6627-4677-BC8F-D1CCD5E6CBF1}"/>
              </a:ext>
            </a:extLst>
          </p:cNvPr>
          <p:cNvSpPr/>
          <p:nvPr/>
        </p:nvSpPr>
        <p:spPr>
          <a:xfrm>
            <a:off x="3957301" y="3645024"/>
            <a:ext cx="3938899" cy="276999"/>
          </a:xfrm>
          <a:prstGeom prst="rect">
            <a:avLst/>
          </a:prstGeom>
        </p:spPr>
        <p:txBody>
          <a:bodyPr wrap="none">
            <a:spAutoFit/>
          </a:bodyPr>
          <a:lstStyle/>
          <a:p>
            <a:pPr marL="536575"/>
            <a:r>
              <a:rPr lang="en-US" altLang="zh-TW" sz="1200" b="1" dirty="0">
                <a:solidFill>
                  <a:schemeClr val="bg1"/>
                </a:solidFill>
                <a:latin typeface="微軟正黑體" panose="020B0604030504040204" pitchFamily="34" charset="-120"/>
                <a:ea typeface="微軟正黑體" panose="020B0604030504040204" pitchFamily="34" charset="-120"/>
              </a:rPr>
              <a:t>(</a:t>
            </a:r>
            <a:r>
              <a:rPr lang="zh-TW" altLang="en-US" sz="1200" b="1" dirty="0">
                <a:solidFill>
                  <a:schemeClr val="bg1"/>
                </a:solidFill>
                <a:latin typeface="微軟正黑體" panose="020B0604030504040204" pitchFamily="34" charset="-120"/>
                <a:ea typeface="微軟正黑體" panose="020B0604030504040204" pitchFamily="34" charset="-120"/>
              </a:rPr>
              <a:t>本服務提供地區為</a:t>
            </a:r>
            <a:r>
              <a:rPr lang="en-US" altLang="zh-TW" sz="1200" b="1" dirty="0">
                <a:solidFill>
                  <a:schemeClr val="bg1"/>
                </a:solidFill>
                <a:latin typeface="微軟正黑體" panose="020B0604030504040204" pitchFamily="34" charset="-120"/>
                <a:ea typeface="微軟正黑體" panose="020B0604030504040204" pitchFamily="34" charset="-120"/>
              </a:rPr>
              <a:t>:</a:t>
            </a:r>
            <a:r>
              <a:rPr lang="zh-TW" altLang="en-US" sz="1200" b="1" dirty="0">
                <a:solidFill>
                  <a:schemeClr val="bg1"/>
                </a:solidFill>
                <a:latin typeface="微軟正黑體" panose="020B0604030504040204" pitchFamily="34" charset="-120"/>
                <a:ea typeface="微軟正黑體" panose="020B0604030504040204" pitchFamily="34" charset="-120"/>
              </a:rPr>
              <a:t>台灣桃園、小港、松山機場</a:t>
            </a:r>
            <a:r>
              <a:rPr lang="en-US" altLang="zh-TW" sz="1200" b="1" dirty="0">
                <a:solidFill>
                  <a:schemeClr val="bg1"/>
                </a:solidFill>
                <a:latin typeface="微軟正黑體" panose="020B0604030504040204" pitchFamily="34" charset="-120"/>
                <a:ea typeface="微軟正黑體" panose="020B0604030504040204" pitchFamily="34" charset="-120"/>
              </a:rPr>
              <a:t>)</a:t>
            </a:r>
          </a:p>
        </p:txBody>
      </p:sp>
      <p:cxnSp>
        <p:nvCxnSpPr>
          <p:cNvPr id="21" name="直線單箭頭接點 20">
            <a:extLst>
              <a:ext uri="{FF2B5EF4-FFF2-40B4-BE49-F238E27FC236}">
                <a16:creationId xmlns:a16="http://schemas.microsoft.com/office/drawing/2014/main" id="{CD2D1AB1-2847-4FD1-9297-AE1B548FC5A3}"/>
              </a:ext>
            </a:extLst>
          </p:cNvPr>
          <p:cNvCxnSpPr/>
          <p:nvPr/>
        </p:nvCxnSpPr>
        <p:spPr bwMode="auto">
          <a:xfrm>
            <a:off x="4511824" y="4293096"/>
            <a:ext cx="7744264" cy="0"/>
          </a:xfrm>
          <a:prstGeom prst="straightConnector1">
            <a:avLst/>
          </a:prstGeom>
          <a:solidFill>
            <a:schemeClr val="accent1"/>
          </a:solidFill>
          <a:ln w="28575" cap="flat" cmpd="sng" algn="ctr">
            <a:solidFill>
              <a:schemeClr val="bg1"/>
            </a:solidFill>
            <a:prstDash val="solid"/>
            <a:round/>
            <a:headEnd type="none" w="med" len="med"/>
            <a:tailEnd type="none"/>
          </a:ln>
          <a:effectLst/>
        </p:spPr>
      </p:cxnSp>
      <p:sp>
        <p:nvSpPr>
          <p:cNvPr id="22" name="標題 6">
            <a:extLst>
              <a:ext uri="{FF2B5EF4-FFF2-40B4-BE49-F238E27FC236}">
                <a16:creationId xmlns:a16="http://schemas.microsoft.com/office/drawing/2014/main" id="{E2E5A52E-7D26-41A8-8A44-9C4529E49018}"/>
              </a:ext>
            </a:extLst>
          </p:cNvPr>
          <p:cNvSpPr txBox="1">
            <a:spLocks/>
          </p:cNvSpPr>
          <p:nvPr/>
        </p:nvSpPr>
        <p:spPr>
          <a:xfrm>
            <a:off x="4511824" y="4365104"/>
            <a:ext cx="8544272" cy="648072"/>
          </a:xfrm>
          <a:prstGeom prst="rect">
            <a:avLst/>
          </a:prstGeom>
        </p:spPr>
        <p:txBody>
          <a:bodyPr lIns="91403" tIns="45702" rIns="91403" bIns="45702"/>
          <a:lstStyle>
            <a:lvl1pPr algn="l" defTabSz="894970" rtl="0" eaLnBrk="1" fontAlgn="base" hangingPunct="1">
              <a:spcBef>
                <a:spcPct val="0"/>
              </a:spcBef>
              <a:spcAft>
                <a:spcPct val="0"/>
              </a:spcAft>
              <a:defRPr sz="1900" b="1">
                <a:solidFill>
                  <a:schemeClr val="tx2"/>
                </a:solidFill>
                <a:latin typeface="+mj-lt"/>
                <a:ea typeface="+mj-ea"/>
                <a:cs typeface="+mj-cs"/>
              </a:defRPr>
            </a:lvl1pPr>
            <a:lvl2pPr algn="l" defTabSz="894970" rtl="0" eaLnBrk="1" fontAlgn="base" hangingPunct="1">
              <a:spcBef>
                <a:spcPct val="0"/>
              </a:spcBef>
              <a:spcAft>
                <a:spcPct val="0"/>
              </a:spcAft>
              <a:defRPr sz="1900" b="1">
                <a:solidFill>
                  <a:schemeClr val="tx2"/>
                </a:solidFill>
                <a:latin typeface="Arial" charset="0"/>
              </a:defRPr>
            </a:lvl2pPr>
            <a:lvl3pPr algn="l" defTabSz="894970" rtl="0" eaLnBrk="1" fontAlgn="base" hangingPunct="1">
              <a:spcBef>
                <a:spcPct val="0"/>
              </a:spcBef>
              <a:spcAft>
                <a:spcPct val="0"/>
              </a:spcAft>
              <a:defRPr sz="1900" b="1">
                <a:solidFill>
                  <a:schemeClr val="tx2"/>
                </a:solidFill>
                <a:latin typeface="Arial" charset="0"/>
              </a:defRPr>
            </a:lvl3pPr>
            <a:lvl4pPr algn="l" defTabSz="894970" rtl="0" eaLnBrk="1" fontAlgn="base" hangingPunct="1">
              <a:spcBef>
                <a:spcPct val="0"/>
              </a:spcBef>
              <a:spcAft>
                <a:spcPct val="0"/>
              </a:spcAft>
              <a:defRPr sz="1900" b="1">
                <a:solidFill>
                  <a:schemeClr val="tx2"/>
                </a:solidFill>
                <a:latin typeface="Arial" charset="0"/>
              </a:defRPr>
            </a:lvl4pPr>
            <a:lvl5pPr algn="l" defTabSz="894970" rtl="0" eaLnBrk="1" fontAlgn="base" hangingPunct="1">
              <a:spcBef>
                <a:spcPct val="0"/>
              </a:spcBef>
              <a:spcAft>
                <a:spcPct val="0"/>
              </a:spcAft>
              <a:defRPr sz="1900" b="1">
                <a:solidFill>
                  <a:schemeClr val="tx2"/>
                </a:solidFill>
                <a:latin typeface="Arial" charset="0"/>
              </a:defRPr>
            </a:lvl5pPr>
            <a:lvl6pPr marL="457004" algn="l" defTabSz="894970" rtl="0" eaLnBrk="1" fontAlgn="base" hangingPunct="1">
              <a:spcBef>
                <a:spcPct val="0"/>
              </a:spcBef>
              <a:spcAft>
                <a:spcPct val="0"/>
              </a:spcAft>
              <a:defRPr sz="1900" b="1">
                <a:solidFill>
                  <a:schemeClr val="tx2"/>
                </a:solidFill>
                <a:latin typeface="Arial" charset="0"/>
              </a:defRPr>
            </a:lvl6pPr>
            <a:lvl7pPr marL="914012" algn="l" defTabSz="894970" rtl="0" eaLnBrk="1" fontAlgn="base" hangingPunct="1">
              <a:spcBef>
                <a:spcPct val="0"/>
              </a:spcBef>
              <a:spcAft>
                <a:spcPct val="0"/>
              </a:spcAft>
              <a:defRPr sz="1900" b="1">
                <a:solidFill>
                  <a:schemeClr val="tx2"/>
                </a:solidFill>
                <a:latin typeface="Arial" charset="0"/>
              </a:defRPr>
            </a:lvl7pPr>
            <a:lvl8pPr marL="1371019" algn="l" defTabSz="894970" rtl="0" eaLnBrk="1" fontAlgn="base" hangingPunct="1">
              <a:spcBef>
                <a:spcPct val="0"/>
              </a:spcBef>
              <a:spcAft>
                <a:spcPct val="0"/>
              </a:spcAft>
              <a:defRPr sz="1900" b="1">
                <a:solidFill>
                  <a:schemeClr val="tx2"/>
                </a:solidFill>
                <a:latin typeface="Arial" charset="0"/>
              </a:defRPr>
            </a:lvl8pPr>
            <a:lvl9pPr marL="1828025" algn="l" defTabSz="894970" rtl="0" eaLnBrk="1" fontAlgn="base" hangingPunct="1">
              <a:spcBef>
                <a:spcPct val="0"/>
              </a:spcBef>
              <a:spcAft>
                <a:spcPct val="0"/>
              </a:spcAft>
              <a:defRPr sz="1900" b="1">
                <a:solidFill>
                  <a:schemeClr val="tx2"/>
                </a:solidFill>
                <a:latin typeface="Arial" charset="0"/>
              </a:defRPr>
            </a:lvl9pPr>
          </a:lstStyle>
          <a:p>
            <a:pPr defTabSz="913138"/>
            <a:r>
              <a:rPr lang="zh-TW" altLang="en-US" sz="3200" kern="0" dirty="0">
                <a:solidFill>
                  <a:srgbClr val="FF0000"/>
                </a:solidFill>
                <a:latin typeface="微軟正黑體" panose="020B0604030504040204" pitchFamily="34" charset="-120"/>
                <a:ea typeface="微軟正黑體" panose="020B0604030504040204" pitchFamily="34" charset="-120"/>
              </a:rPr>
              <a:t>國際機場停車服務</a:t>
            </a:r>
          </a:p>
        </p:txBody>
      </p:sp>
      <p:sp>
        <p:nvSpPr>
          <p:cNvPr id="23" name="標題 6">
            <a:extLst>
              <a:ext uri="{FF2B5EF4-FFF2-40B4-BE49-F238E27FC236}">
                <a16:creationId xmlns:a16="http://schemas.microsoft.com/office/drawing/2014/main" id="{08657BEA-41AD-459D-9596-2598BFDDF9B7}"/>
              </a:ext>
            </a:extLst>
          </p:cNvPr>
          <p:cNvSpPr txBox="1">
            <a:spLocks/>
          </p:cNvSpPr>
          <p:nvPr/>
        </p:nvSpPr>
        <p:spPr>
          <a:xfrm>
            <a:off x="4583832" y="4941168"/>
            <a:ext cx="7672256" cy="648072"/>
          </a:xfrm>
          <a:prstGeom prst="rect">
            <a:avLst/>
          </a:prstGeom>
        </p:spPr>
        <p:txBody>
          <a:bodyPr lIns="91403" tIns="45702" rIns="91403" bIns="45702"/>
          <a:lstStyle>
            <a:lvl1pPr algn="l" defTabSz="894970" rtl="0" eaLnBrk="1" fontAlgn="base" hangingPunct="1">
              <a:spcBef>
                <a:spcPct val="0"/>
              </a:spcBef>
              <a:spcAft>
                <a:spcPct val="0"/>
              </a:spcAft>
              <a:defRPr sz="1900" b="1">
                <a:solidFill>
                  <a:schemeClr val="tx2"/>
                </a:solidFill>
                <a:latin typeface="+mj-lt"/>
                <a:ea typeface="+mj-ea"/>
                <a:cs typeface="+mj-cs"/>
              </a:defRPr>
            </a:lvl1pPr>
            <a:lvl2pPr algn="l" defTabSz="894970" rtl="0" eaLnBrk="1" fontAlgn="base" hangingPunct="1">
              <a:spcBef>
                <a:spcPct val="0"/>
              </a:spcBef>
              <a:spcAft>
                <a:spcPct val="0"/>
              </a:spcAft>
              <a:defRPr sz="1900" b="1">
                <a:solidFill>
                  <a:schemeClr val="tx2"/>
                </a:solidFill>
                <a:latin typeface="Arial" charset="0"/>
              </a:defRPr>
            </a:lvl2pPr>
            <a:lvl3pPr algn="l" defTabSz="894970" rtl="0" eaLnBrk="1" fontAlgn="base" hangingPunct="1">
              <a:spcBef>
                <a:spcPct val="0"/>
              </a:spcBef>
              <a:spcAft>
                <a:spcPct val="0"/>
              </a:spcAft>
              <a:defRPr sz="1900" b="1">
                <a:solidFill>
                  <a:schemeClr val="tx2"/>
                </a:solidFill>
                <a:latin typeface="Arial" charset="0"/>
              </a:defRPr>
            </a:lvl3pPr>
            <a:lvl4pPr algn="l" defTabSz="894970" rtl="0" eaLnBrk="1" fontAlgn="base" hangingPunct="1">
              <a:spcBef>
                <a:spcPct val="0"/>
              </a:spcBef>
              <a:spcAft>
                <a:spcPct val="0"/>
              </a:spcAft>
              <a:defRPr sz="1900" b="1">
                <a:solidFill>
                  <a:schemeClr val="tx2"/>
                </a:solidFill>
                <a:latin typeface="Arial" charset="0"/>
              </a:defRPr>
            </a:lvl4pPr>
            <a:lvl5pPr algn="l" defTabSz="894970" rtl="0" eaLnBrk="1" fontAlgn="base" hangingPunct="1">
              <a:spcBef>
                <a:spcPct val="0"/>
              </a:spcBef>
              <a:spcAft>
                <a:spcPct val="0"/>
              </a:spcAft>
              <a:defRPr sz="1900" b="1">
                <a:solidFill>
                  <a:schemeClr val="tx2"/>
                </a:solidFill>
                <a:latin typeface="Arial" charset="0"/>
              </a:defRPr>
            </a:lvl5pPr>
            <a:lvl6pPr marL="457004" algn="l" defTabSz="894970" rtl="0" eaLnBrk="1" fontAlgn="base" hangingPunct="1">
              <a:spcBef>
                <a:spcPct val="0"/>
              </a:spcBef>
              <a:spcAft>
                <a:spcPct val="0"/>
              </a:spcAft>
              <a:defRPr sz="1900" b="1">
                <a:solidFill>
                  <a:schemeClr val="tx2"/>
                </a:solidFill>
                <a:latin typeface="Arial" charset="0"/>
              </a:defRPr>
            </a:lvl6pPr>
            <a:lvl7pPr marL="914012" algn="l" defTabSz="894970" rtl="0" eaLnBrk="1" fontAlgn="base" hangingPunct="1">
              <a:spcBef>
                <a:spcPct val="0"/>
              </a:spcBef>
              <a:spcAft>
                <a:spcPct val="0"/>
              </a:spcAft>
              <a:defRPr sz="1900" b="1">
                <a:solidFill>
                  <a:schemeClr val="tx2"/>
                </a:solidFill>
                <a:latin typeface="Arial" charset="0"/>
              </a:defRPr>
            </a:lvl7pPr>
            <a:lvl8pPr marL="1371019" algn="l" defTabSz="894970" rtl="0" eaLnBrk="1" fontAlgn="base" hangingPunct="1">
              <a:spcBef>
                <a:spcPct val="0"/>
              </a:spcBef>
              <a:spcAft>
                <a:spcPct val="0"/>
              </a:spcAft>
              <a:defRPr sz="1900" b="1">
                <a:solidFill>
                  <a:schemeClr val="tx2"/>
                </a:solidFill>
                <a:latin typeface="Arial" charset="0"/>
              </a:defRPr>
            </a:lvl8pPr>
            <a:lvl9pPr marL="1828025" algn="l" defTabSz="894970" rtl="0" eaLnBrk="1" fontAlgn="base" hangingPunct="1">
              <a:spcBef>
                <a:spcPct val="0"/>
              </a:spcBef>
              <a:spcAft>
                <a:spcPct val="0"/>
              </a:spcAft>
              <a:defRPr sz="1900" b="1">
                <a:solidFill>
                  <a:schemeClr val="tx2"/>
                </a:solidFill>
                <a:latin typeface="Arial" charset="0"/>
              </a:defRPr>
            </a:lvl9pPr>
          </a:lstStyle>
          <a:p>
            <a:pPr defTabSz="913138">
              <a:lnSpc>
                <a:spcPts val="2500"/>
              </a:lnSpc>
            </a:pPr>
            <a:r>
              <a:rPr lang="zh-TW" altLang="en-US" sz="1800" b="0" kern="0" dirty="0">
                <a:solidFill>
                  <a:prstClr val="black"/>
                </a:solidFill>
                <a:latin typeface="微軟正黑體" panose="020B0604030504040204" pitchFamily="34" charset="-120"/>
                <a:ea typeface="微軟正黑體" panose="020B0604030504040204" pitchFamily="34" charset="-120"/>
              </a:rPr>
              <a:t>持「永豐國民旅遊卡」刷卡支付當次出國之機票全額或 </a:t>
            </a:r>
            <a:r>
              <a:rPr lang="en-US" altLang="zh-TW" sz="1800" b="0" kern="0" dirty="0">
                <a:solidFill>
                  <a:prstClr val="black"/>
                </a:solidFill>
                <a:latin typeface="微軟正黑體" panose="020B0604030504040204" pitchFamily="34" charset="-120"/>
                <a:ea typeface="微軟正黑體" panose="020B0604030504040204" pitchFamily="34" charset="-120"/>
              </a:rPr>
              <a:t>80%</a:t>
            </a:r>
            <a:r>
              <a:rPr lang="zh-TW" altLang="en-US" sz="1800" b="0" kern="0" dirty="0">
                <a:solidFill>
                  <a:prstClr val="black"/>
                </a:solidFill>
                <a:latin typeface="微軟正黑體" panose="020B0604030504040204" pitchFamily="34" charset="-120"/>
                <a:ea typeface="微軟正黑體" panose="020B0604030504040204" pitchFamily="34" charset="-120"/>
              </a:rPr>
              <a:t>以上之旅遊團費，並依規定期限於出國前預約，可享有</a:t>
            </a:r>
            <a:r>
              <a:rPr lang="zh-TW" altLang="en-US" sz="2000" kern="0" dirty="0">
                <a:solidFill>
                  <a:srgbClr val="FF0000"/>
                </a:solidFill>
                <a:latin typeface="微軟正黑體" panose="020B0604030504040204" pitchFamily="34" charset="-120"/>
                <a:ea typeface="微軟正黑體" panose="020B0604030504040204" pitchFamily="34" charset="-120"/>
              </a:rPr>
              <a:t>不限次數</a:t>
            </a:r>
            <a:r>
              <a:rPr lang="zh-TW" altLang="en-US" sz="1800" b="0" kern="0" dirty="0">
                <a:solidFill>
                  <a:prstClr val="black"/>
                </a:solidFill>
                <a:latin typeface="微軟正黑體" panose="020B0604030504040204" pitchFamily="34" charset="-120"/>
                <a:ea typeface="微軟正黑體" panose="020B0604030504040204" pitchFamily="34" charset="-120"/>
              </a:rPr>
              <a:t>，</a:t>
            </a:r>
            <a:r>
              <a:rPr lang="zh-TW" altLang="en-US" sz="2000" kern="0" dirty="0">
                <a:solidFill>
                  <a:srgbClr val="FF0000"/>
                </a:solidFill>
                <a:latin typeface="微軟正黑體" panose="020B0604030504040204" pitchFamily="34" charset="-120"/>
                <a:ea typeface="微軟正黑體" panose="020B0604030504040204" pitchFamily="34" charset="-120"/>
              </a:rPr>
              <a:t>每次最長</a:t>
            </a:r>
            <a:r>
              <a:rPr lang="en-US" altLang="zh-TW" sz="2000" kern="0" dirty="0">
                <a:solidFill>
                  <a:srgbClr val="FF0000"/>
                </a:solidFill>
                <a:latin typeface="微軟正黑體" panose="020B0604030504040204" pitchFamily="34" charset="-120"/>
                <a:ea typeface="微軟正黑體" panose="020B0604030504040204" pitchFamily="34" charset="-120"/>
              </a:rPr>
              <a:t>7</a:t>
            </a:r>
            <a:r>
              <a:rPr lang="zh-TW" altLang="en-US" sz="2000" kern="0" dirty="0">
                <a:solidFill>
                  <a:srgbClr val="FF0000"/>
                </a:solidFill>
                <a:latin typeface="微軟正黑體" panose="020B0604030504040204" pitchFamily="34" charset="-120"/>
                <a:ea typeface="微軟正黑體" panose="020B0604030504040204" pitchFamily="34" charset="-120"/>
              </a:rPr>
              <a:t>天</a:t>
            </a:r>
            <a:r>
              <a:rPr lang="zh-TW" altLang="en-US" sz="1800" b="0" kern="0" dirty="0">
                <a:solidFill>
                  <a:prstClr val="black"/>
                </a:solidFill>
                <a:latin typeface="微軟正黑體" panose="020B0604030504040204" pitchFamily="34" charset="-120"/>
                <a:ea typeface="微軟正黑體" panose="020B0604030504040204" pitchFamily="34" charset="-120"/>
              </a:rPr>
              <a:t>之桃園國際機場、小港國際機場外圍停車場免費停車服務。</a:t>
            </a:r>
          </a:p>
          <a:p>
            <a:pPr defTabSz="913138">
              <a:lnSpc>
                <a:spcPts val="2500"/>
              </a:lnSpc>
            </a:pPr>
            <a:endParaRPr lang="zh-TW" altLang="en-US" sz="2800" b="0" kern="0" dirty="0">
              <a:solidFill>
                <a:prstClr val="black"/>
              </a:solidFill>
              <a:latin typeface="微軟正黑體" panose="020B0604030504040204" pitchFamily="34" charset="-120"/>
              <a:ea typeface="微軟正黑體" panose="020B0604030504040204" pitchFamily="34" charset="-120"/>
            </a:endParaRPr>
          </a:p>
        </p:txBody>
      </p:sp>
      <p:sp>
        <p:nvSpPr>
          <p:cNvPr id="24" name="文字方塊 23">
            <a:extLst>
              <a:ext uri="{FF2B5EF4-FFF2-40B4-BE49-F238E27FC236}">
                <a16:creationId xmlns:a16="http://schemas.microsoft.com/office/drawing/2014/main" id="{4903F8B2-BD05-4473-9774-B1D818212AA2}"/>
              </a:ext>
            </a:extLst>
          </p:cNvPr>
          <p:cNvSpPr txBox="1"/>
          <p:nvPr/>
        </p:nvSpPr>
        <p:spPr>
          <a:xfrm>
            <a:off x="4655840" y="6577607"/>
            <a:ext cx="7272808" cy="523220"/>
          </a:xfrm>
          <a:prstGeom prst="rect">
            <a:avLst/>
          </a:prstGeom>
          <a:noFill/>
        </p:spPr>
        <p:txBody>
          <a:bodyPr wrap="square" rtlCol="0">
            <a:spAutoFit/>
          </a:bodyPr>
          <a:lstStyle/>
          <a:p>
            <a:r>
              <a:rPr lang="en-US" altLang="zh-TW" sz="1400" b="1" dirty="0">
                <a:latin typeface="微軟正黑體" panose="020B0604030504040204" pitchFamily="34" charset="-120"/>
                <a:ea typeface="微軟正黑體" panose="020B0604030504040204" pitchFamily="34" charset="-120"/>
              </a:rPr>
              <a:t>*</a:t>
            </a:r>
            <a:r>
              <a:rPr lang="zh-TW" altLang="en-US" sz="1400" b="1" dirty="0">
                <a:latin typeface="微軟正黑體" panose="020B0604030504040204" pitchFamily="34" charset="-120"/>
                <a:ea typeface="微軟正黑體" panose="020B0604030504040204" pitchFamily="34" charset="-120"/>
              </a:rPr>
              <a:t> 上述優惠如有變動依本行公告為準，相關注意事項詳見永豐銀行官網</a:t>
            </a:r>
          </a:p>
          <a:p>
            <a:r>
              <a:rPr lang="zh-TW" altLang="en-US" sz="1400" b="1"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114837377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等腰三角形 26">
            <a:extLst>
              <a:ext uri="{FF2B5EF4-FFF2-40B4-BE49-F238E27FC236}">
                <a16:creationId xmlns:a16="http://schemas.microsoft.com/office/drawing/2014/main" id="{7CE8623F-E3C1-4710-9E4F-FA655C523576}"/>
              </a:ext>
            </a:extLst>
          </p:cNvPr>
          <p:cNvSpPr/>
          <p:nvPr/>
        </p:nvSpPr>
        <p:spPr>
          <a:xfrm rot="18961747">
            <a:off x="-10754724" y="-214942"/>
            <a:ext cx="29158135" cy="12360354"/>
          </a:xfrm>
          <a:prstGeom prst="triangle">
            <a:avLst/>
          </a:prstGeom>
          <a:solidFill>
            <a:srgbClr val="038C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投影片編號版面配置區 1">
            <a:extLst>
              <a:ext uri="{FF2B5EF4-FFF2-40B4-BE49-F238E27FC236}">
                <a16:creationId xmlns:a16="http://schemas.microsoft.com/office/drawing/2014/main" id="{FE96D33E-AC49-4291-A8C3-BA407A0AB1AF}"/>
              </a:ext>
            </a:extLst>
          </p:cNvPr>
          <p:cNvSpPr>
            <a:spLocks noGrp="1"/>
          </p:cNvSpPr>
          <p:nvPr>
            <p:ph type="sldNum" sz="quarter" idx="4"/>
          </p:nvPr>
        </p:nvSpPr>
        <p:spPr/>
        <p:txBody>
          <a:bodyPr/>
          <a:lstStyle/>
          <a:p>
            <a:pPr defTabSz="914377" fontAlgn="auto" hangingPunct="1">
              <a:spcBef>
                <a:spcPts val="0"/>
              </a:spcBef>
              <a:spcAft>
                <a:spcPts val="0"/>
              </a:spcAft>
            </a:pPr>
            <a:fld id="{3AB2DB24-5BB4-4F1B-973E-A10FA63DFB9A}" type="slidenum">
              <a:rPr lang="en-US" smtClean="0">
                <a:solidFill>
                  <a:prstClr val="black"/>
                </a:solidFill>
                <a:latin typeface="Calibri"/>
                <a:ea typeface="+mn-ea"/>
                <a:cs typeface="+mn-cs"/>
              </a:rPr>
              <a:pPr defTabSz="914377" fontAlgn="auto" hangingPunct="1">
                <a:spcBef>
                  <a:spcPts val="0"/>
                </a:spcBef>
                <a:spcAft>
                  <a:spcPts val="0"/>
                </a:spcAft>
              </a:pPr>
              <a:t>8</a:t>
            </a:fld>
            <a:endParaRPr lang="en-US" dirty="0">
              <a:solidFill>
                <a:prstClr val="black"/>
              </a:solidFill>
              <a:latin typeface="Calibri"/>
              <a:ea typeface="+mn-ea"/>
              <a:cs typeface="+mn-cs"/>
            </a:endParaRPr>
          </a:p>
        </p:txBody>
      </p:sp>
      <p:pic>
        <p:nvPicPr>
          <p:cNvPr id="3" name="圖片 2">
            <a:extLst>
              <a:ext uri="{FF2B5EF4-FFF2-40B4-BE49-F238E27FC236}">
                <a16:creationId xmlns:a16="http://schemas.microsoft.com/office/drawing/2014/main" id="{D9054827-CA08-4666-AA7A-EB413D9BC584}"/>
              </a:ext>
            </a:extLst>
          </p:cNvPr>
          <p:cNvPicPr>
            <a:picLocks noChangeAspect="1"/>
          </p:cNvPicPr>
          <p:nvPr/>
        </p:nvPicPr>
        <p:blipFill>
          <a:blip r:embed="rId3"/>
          <a:stretch>
            <a:fillRect/>
          </a:stretch>
        </p:blipFill>
        <p:spPr>
          <a:xfrm>
            <a:off x="405015" y="183555"/>
            <a:ext cx="3419329" cy="2165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rot lat="20215515" lon="20668006" rev="1012315"/>
            </a:camera>
            <a:lightRig rig="threePt" dir="t"/>
          </a:scene3d>
        </p:spPr>
      </p:pic>
      <p:sp>
        <p:nvSpPr>
          <p:cNvPr id="20" name="標題 6">
            <a:extLst>
              <a:ext uri="{FF2B5EF4-FFF2-40B4-BE49-F238E27FC236}">
                <a16:creationId xmlns:a16="http://schemas.microsoft.com/office/drawing/2014/main" id="{F3C200C3-280B-4CAB-98AB-E3421C5FF7F6}"/>
              </a:ext>
            </a:extLst>
          </p:cNvPr>
          <p:cNvSpPr txBox="1">
            <a:spLocks/>
          </p:cNvSpPr>
          <p:nvPr/>
        </p:nvSpPr>
        <p:spPr>
          <a:xfrm>
            <a:off x="3647728" y="183555"/>
            <a:ext cx="8544272" cy="648072"/>
          </a:xfrm>
          <a:prstGeom prst="rect">
            <a:avLst/>
          </a:prstGeom>
        </p:spPr>
        <p:txBody>
          <a:bodyPr lIns="91403" tIns="45702" rIns="91403" bIns="45702"/>
          <a:lstStyle>
            <a:lvl1pPr algn="l" defTabSz="894970" rtl="0" eaLnBrk="1" fontAlgn="base" hangingPunct="1">
              <a:spcBef>
                <a:spcPct val="0"/>
              </a:spcBef>
              <a:spcAft>
                <a:spcPct val="0"/>
              </a:spcAft>
              <a:defRPr sz="1900" b="1">
                <a:solidFill>
                  <a:schemeClr val="tx2"/>
                </a:solidFill>
                <a:latin typeface="+mj-lt"/>
                <a:ea typeface="+mj-ea"/>
                <a:cs typeface="+mj-cs"/>
              </a:defRPr>
            </a:lvl1pPr>
            <a:lvl2pPr algn="l" defTabSz="894970" rtl="0" eaLnBrk="1" fontAlgn="base" hangingPunct="1">
              <a:spcBef>
                <a:spcPct val="0"/>
              </a:spcBef>
              <a:spcAft>
                <a:spcPct val="0"/>
              </a:spcAft>
              <a:defRPr sz="1900" b="1">
                <a:solidFill>
                  <a:schemeClr val="tx2"/>
                </a:solidFill>
                <a:latin typeface="Arial" charset="0"/>
              </a:defRPr>
            </a:lvl2pPr>
            <a:lvl3pPr algn="l" defTabSz="894970" rtl="0" eaLnBrk="1" fontAlgn="base" hangingPunct="1">
              <a:spcBef>
                <a:spcPct val="0"/>
              </a:spcBef>
              <a:spcAft>
                <a:spcPct val="0"/>
              </a:spcAft>
              <a:defRPr sz="1900" b="1">
                <a:solidFill>
                  <a:schemeClr val="tx2"/>
                </a:solidFill>
                <a:latin typeface="Arial" charset="0"/>
              </a:defRPr>
            </a:lvl3pPr>
            <a:lvl4pPr algn="l" defTabSz="894970" rtl="0" eaLnBrk="1" fontAlgn="base" hangingPunct="1">
              <a:spcBef>
                <a:spcPct val="0"/>
              </a:spcBef>
              <a:spcAft>
                <a:spcPct val="0"/>
              </a:spcAft>
              <a:defRPr sz="1900" b="1">
                <a:solidFill>
                  <a:schemeClr val="tx2"/>
                </a:solidFill>
                <a:latin typeface="Arial" charset="0"/>
              </a:defRPr>
            </a:lvl4pPr>
            <a:lvl5pPr algn="l" defTabSz="894970" rtl="0" eaLnBrk="1" fontAlgn="base" hangingPunct="1">
              <a:spcBef>
                <a:spcPct val="0"/>
              </a:spcBef>
              <a:spcAft>
                <a:spcPct val="0"/>
              </a:spcAft>
              <a:defRPr sz="1900" b="1">
                <a:solidFill>
                  <a:schemeClr val="tx2"/>
                </a:solidFill>
                <a:latin typeface="Arial" charset="0"/>
              </a:defRPr>
            </a:lvl5pPr>
            <a:lvl6pPr marL="457004" algn="l" defTabSz="894970" rtl="0" eaLnBrk="1" fontAlgn="base" hangingPunct="1">
              <a:spcBef>
                <a:spcPct val="0"/>
              </a:spcBef>
              <a:spcAft>
                <a:spcPct val="0"/>
              </a:spcAft>
              <a:defRPr sz="1900" b="1">
                <a:solidFill>
                  <a:schemeClr val="tx2"/>
                </a:solidFill>
                <a:latin typeface="Arial" charset="0"/>
              </a:defRPr>
            </a:lvl6pPr>
            <a:lvl7pPr marL="914012" algn="l" defTabSz="894970" rtl="0" eaLnBrk="1" fontAlgn="base" hangingPunct="1">
              <a:spcBef>
                <a:spcPct val="0"/>
              </a:spcBef>
              <a:spcAft>
                <a:spcPct val="0"/>
              </a:spcAft>
              <a:defRPr sz="1900" b="1">
                <a:solidFill>
                  <a:schemeClr val="tx2"/>
                </a:solidFill>
                <a:latin typeface="Arial" charset="0"/>
              </a:defRPr>
            </a:lvl7pPr>
            <a:lvl8pPr marL="1371019" algn="l" defTabSz="894970" rtl="0" eaLnBrk="1" fontAlgn="base" hangingPunct="1">
              <a:spcBef>
                <a:spcPct val="0"/>
              </a:spcBef>
              <a:spcAft>
                <a:spcPct val="0"/>
              </a:spcAft>
              <a:defRPr sz="1900" b="1">
                <a:solidFill>
                  <a:schemeClr val="tx2"/>
                </a:solidFill>
                <a:latin typeface="Arial" charset="0"/>
              </a:defRPr>
            </a:lvl8pPr>
            <a:lvl9pPr marL="1828025" algn="l" defTabSz="894970" rtl="0" eaLnBrk="1" fontAlgn="base" hangingPunct="1">
              <a:spcBef>
                <a:spcPct val="0"/>
              </a:spcBef>
              <a:spcAft>
                <a:spcPct val="0"/>
              </a:spcAft>
              <a:defRPr sz="1900" b="1">
                <a:solidFill>
                  <a:schemeClr val="tx2"/>
                </a:solidFill>
                <a:latin typeface="Arial" charset="0"/>
              </a:defRPr>
            </a:lvl9pPr>
          </a:lstStyle>
          <a:p>
            <a:pPr defTabSz="913138"/>
            <a:r>
              <a:rPr lang="zh-TW" altLang="en-US" sz="3600" kern="0" dirty="0">
                <a:solidFill>
                  <a:srgbClr val="FF0000"/>
                </a:solidFill>
                <a:latin typeface="微軟正黑體" panose="020B0604030504040204" pitchFamily="34" charset="-120"/>
                <a:ea typeface="微軟正黑體" panose="020B0604030504040204" pitchFamily="34" charset="-120"/>
              </a:rPr>
              <a:t>免費全球國際機場貴賓室</a:t>
            </a:r>
            <a:r>
              <a:rPr lang="en-US" altLang="zh-TW" sz="3600" kern="0" dirty="0">
                <a:solidFill>
                  <a:srgbClr val="FF0000"/>
                </a:solidFill>
                <a:latin typeface="微軟正黑體" panose="020B0604030504040204" pitchFamily="34" charset="-120"/>
                <a:ea typeface="微軟正黑體" panose="020B0604030504040204" pitchFamily="34" charset="-120"/>
              </a:rPr>
              <a:t>(1</a:t>
            </a:r>
            <a:r>
              <a:rPr lang="zh-TW" altLang="en-US" sz="3600" kern="0" dirty="0">
                <a:solidFill>
                  <a:srgbClr val="FF0000"/>
                </a:solidFill>
                <a:latin typeface="微軟正黑體" panose="020B0604030504040204" pitchFamily="34" charset="-120"/>
                <a:ea typeface="微軟正黑體" panose="020B0604030504040204" pitchFamily="34" charset="-120"/>
              </a:rPr>
              <a:t>年</a:t>
            </a:r>
            <a:r>
              <a:rPr lang="en-US" altLang="zh-TW" sz="3600" kern="0" dirty="0">
                <a:solidFill>
                  <a:srgbClr val="FF0000"/>
                </a:solidFill>
                <a:latin typeface="微軟正黑體" panose="020B0604030504040204" pitchFamily="34" charset="-120"/>
                <a:ea typeface="微軟正黑體" panose="020B0604030504040204" pitchFamily="34" charset="-120"/>
              </a:rPr>
              <a:t>4</a:t>
            </a:r>
            <a:r>
              <a:rPr lang="zh-TW" altLang="en-US" sz="3600" kern="0" dirty="0">
                <a:solidFill>
                  <a:srgbClr val="FF0000"/>
                </a:solidFill>
                <a:latin typeface="微軟正黑體" panose="020B0604030504040204" pitchFamily="34" charset="-120"/>
                <a:ea typeface="微軟正黑體" panose="020B0604030504040204" pitchFamily="34" charset="-120"/>
              </a:rPr>
              <a:t>次</a:t>
            </a:r>
            <a:r>
              <a:rPr lang="en-US" altLang="zh-TW" sz="3600" kern="0" dirty="0">
                <a:solidFill>
                  <a:srgbClr val="FF0000"/>
                </a:solidFill>
                <a:latin typeface="微軟正黑體" panose="020B0604030504040204" pitchFamily="34" charset="-120"/>
                <a:ea typeface="微軟正黑體" panose="020B0604030504040204" pitchFamily="34" charset="-120"/>
              </a:rPr>
              <a:t>)</a:t>
            </a:r>
            <a:endParaRPr lang="zh-TW" altLang="en-US" sz="3600" kern="0" dirty="0">
              <a:solidFill>
                <a:prstClr val="black"/>
              </a:solidFill>
              <a:latin typeface="微軟正黑體" panose="020B0604030504040204" pitchFamily="34" charset="-120"/>
              <a:ea typeface="微軟正黑體" panose="020B0604030504040204" pitchFamily="34" charset="-120"/>
            </a:endParaRPr>
          </a:p>
        </p:txBody>
      </p:sp>
      <p:pic>
        <p:nvPicPr>
          <p:cNvPr id="28" name="圖片 27">
            <a:hlinkClick r:id="rId4" action="ppaction://hlinksldjump"/>
            <a:extLst>
              <a:ext uri="{FF2B5EF4-FFF2-40B4-BE49-F238E27FC236}">
                <a16:creationId xmlns:a16="http://schemas.microsoft.com/office/drawing/2014/main" id="{544B6219-CA25-45B9-91F4-D5502C9E8F91}"/>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7509" b="89761" l="9973" r="94609">
                        <a14:foregroundMark x1="80054" y1="20137" x2="80054" y2="20137"/>
                        <a14:foregroundMark x1="94609" y1="7509" x2="94609" y2="7509"/>
                        <a14:backgroundMark x1="42857" y1="49147" x2="42857" y2="48464"/>
                        <a14:backgroundMark x1="59838" y1="46758" x2="59838" y2="46758"/>
                        <a14:backgroundMark x1="50135" y1="58020" x2="50135" y2="58020"/>
                        <a14:backgroundMark x1="45013" y1="63481" x2="45013" y2="63481"/>
                        <a14:backgroundMark x1="33423" y1="64846" x2="33423" y2="64846"/>
                        <a14:backgroundMark x1="43396" y1="39590" x2="43396" y2="39590"/>
                        <a14:backgroundMark x1="51213" y1="40273" x2="51213" y2="40273"/>
                        <a14:backgroundMark x1="51213" y1="51536" x2="51213" y2="51536"/>
                        <a14:backgroundMark x1="36658" y1="61092" x2="36658" y2="61092"/>
                        <a14:backgroundMark x1="27493" y1="51536" x2="27493" y2="51536"/>
                        <a14:backgroundMark x1="22102" y1="52901" x2="22102" y2="52901"/>
                        <a14:backgroundMark x1="20216" y1="58703" x2="20216" y2="58703"/>
                        <a14:backgroundMark x1="20216" y1="66894" x2="20216" y2="66894"/>
                        <a14:backgroundMark x1="24528" y1="77474" x2="28571" y2="81911"/>
                        <a14:backgroundMark x1="31806" y1="80546" x2="31806" y2="80546"/>
                        <a14:backgroundMark x1="38544" y1="79522" x2="41509" y2="76792"/>
                        <a14:backgroundMark x1="47709" y1="73720" x2="50674" y2="69283"/>
                        <a14:backgroundMark x1="51752" y1="67577" x2="51752" y2="67577"/>
                        <a14:backgroundMark x1="53100" y1="65529" x2="53100" y2="63481"/>
                        <a14:backgroundMark x1="53100" y1="61775" x2="53100" y2="58020"/>
                        <a14:backgroundMark x1="52561" y1="56655" x2="51752" y2="53584"/>
                        <a14:backgroundMark x1="51752" y1="52218" x2="45013" y2="48464"/>
                        <a14:backgroundMark x1="36119" y1="47782" x2="36119" y2="47782"/>
                        <a14:backgroundMark x1="32884" y1="44710" x2="32884" y2="44710"/>
                        <a14:backgroundMark x1="28571" y1="46075" x2="28571" y2="46075"/>
                        <a14:backgroundMark x1="24528" y1="54949" x2="24528" y2="54949"/>
                        <a14:backgroundMark x1="24259" y1="56655" x2="26146" y2="58703"/>
                        <a14:backgroundMark x1="33423" y1="55290" x2="34771" y2="52218"/>
                        <a14:backgroundMark x1="35310" y1="51195" x2="35310" y2="51195"/>
                        <a14:backgroundMark x1="34232" y1="55290" x2="32884" y2="58703"/>
                        <a14:backgroundMark x1="31806" y1="61092" x2="31806" y2="61092"/>
                        <a14:backgroundMark x1="30458" y1="65529" x2="28841" y2="66894"/>
                        <a14:backgroundMark x1="25606" y1="64846" x2="22102" y2="58703"/>
                        <a14:backgroundMark x1="18868" y1="52218" x2="18329" y2="50512"/>
                        <a14:backgroundMark x1="16442" y1="45392" x2="16442" y2="45392"/>
                        <a14:backgroundMark x1="16981" y1="44027" x2="16981" y2="44027"/>
                        <a14:backgroundMark x1="17790" y1="43003" x2="17790" y2="43003"/>
                        <a14:backgroundMark x1="20216" y1="42321" x2="20216" y2="42321"/>
                        <a14:backgroundMark x1="25606" y1="41638" x2="25606" y2="41638"/>
                        <a14:backgroundMark x1="28032" y1="41638" x2="28032" y2="41638"/>
                        <a14:backgroundMark x1="29919" y1="41638" x2="29919" y2="41638"/>
                        <a14:backgroundMark x1="56065" y1="43345" x2="56065" y2="43345"/>
                        <a14:backgroundMark x1="56873" y1="47099" x2="56873" y2="47099"/>
                        <a14:backgroundMark x1="56065" y1="55973" x2="56065" y2="55973"/>
                        <a14:backgroundMark x1="56065" y1="56655" x2="56065" y2="56655"/>
                        <a14:backgroundMark x1="50135" y1="58703" x2="50135" y2="58703"/>
                        <a14:backgroundMark x1="42049" y1="53584" x2="42049" y2="53584"/>
                        <a14:backgroundMark x1="40431" y1="63140" x2="40431" y2="63140"/>
                        <a14:backgroundMark x1="42049" y1="60410" x2="42049" y2="58020"/>
                        <a14:backgroundMark x1="42049" y1="50512" x2="42049" y2="50512"/>
                        <a14:backgroundMark x1="15903" y1="52218" x2="15364" y2="55290"/>
                        <a14:backgroundMark x1="16981" y1="69966" x2="16981" y2="69966"/>
                        <a14:backgroundMark x1="17790" y1="70648" x2="17790" y2="70648"/>
                        <a14:backgroundMark x1="19407" y1="73720" x2="21833" y2="77474"/>
                        <a14:backgroundMark x1="23181" y1="77474" x2="31806" y2="78840"/>
                        <a14:backgroundMark x1="36119" y1="78840" x2="50674" y2="78840"/>
                        <a14:backgroundMark x1="54447" y1="75085" x2="54447" y2="69283"/>
                        <a14:backgroundMark x1="54447" y1="61775" x2="54447" y2="55973"/>
                        <a14:backgroundMark x1="54447" y1="51195" x2="54447" y2="47099"/>
                        <a14:backgroundMark x1="54447" y1="45392" x2="54447" y2="41638"/>
                        <a14:backgroundMark x1="54447" y1="41638" x2="54447" y2="38908"/>
                        <a14:backgroundMark x1="55526" y1="37884" x2="55526" y2="37884"/>
                        <a14:backgroundMark x1="47709" y1="41638" x2="47709" y2="41638"/>
                      </a14:backgroundRemoval>
                    </a14:imgEffect>
                  </a14:imgLayer>
                </a14:imgProps>
              </a:ext>
            </a:extLst>
          </a:blip>
          <a:srcRect l="59450" r="2795" b="48474"/>
          <a:stretch/>
        </p:blipFill>
        <p:spPr>
          <a:xfrm rot="21077751">
            <a:off x="1204266" y="2349130"/>
            <a:ext cx="1511348" cy="1599587"/>
          </a:xfrm>
          <a:prstGeom prst="rect">
            <a:avLst/>
          </a:prstGeom>
        </p:spPr>
      </p:pic>
      <p:sp>
        <p:nvSpPr>
          <p:cNvPr id="35" name="手繪多邊形 29">
            <a:extLst>
              <a:ext uri="{FF2B5EF4-FFF2-40B4-BE49-F238E27FC236}">
                <a16:creationId xmlns:a16="http://schemas.microsoft.com/office/drawing/2014/main" id="{D88C60F1-F543-4B6D-A964-1E19967A0BC2}"/>
              </a:ext>
            </a:extLst>
          </p:cNvPr>
          <p:cNvSpPr/>
          <p:nvPr/>
        </p:nvSpPr>
        <p:spPr bwMode="auto">
          <a:xfrm rot="21144076" flipH="1">
            <a:off x="1010315" y="3613743"/>
            <a:ext cx="648203" cy="2704220"/>
          </a:xfrm>
          <a:custGeom>
            <a:avLst/>
            <a:gdLst>
              <a:gd name="connsiteX0" fmla="*/ 0 w 766965"/>
              <a:gd name="connsiteY0" fmla="*/ 2448232 h 2448232"/>
              <a:gd name="connsiteX1" fmla="*/ 766917 w 766965"/>
              <a:gd name="connsiteY1" fmla="*/ 1189703 h 2448232"/>
              <a:gd name="connsiteX2" fmla="*/ 29497 w 766965"/>
              <a:gd name="connsiteY2" fmla="*/ 0 h 2448232"/>
            </a:gdLst>
            <a:ahLst/>
            <a:cxnLst>
              <a:cxn ang="0">
                <a:pos x="connsiteX0" y="connsiteY0"/>
              </a:cxn>
              <a:cxn ang="0">
                <a:pos x="connsiteX1" y="connsiteY1"/>
              </a:cxn>
              <a:cxn ang="0">
                <a:pos x="connsiteX2" y="connsiteY2"/>
              </a:cxn>
            </a:cxnLst>
            <a:rect l="l" t="t" r="r" b="b"/>
            <a:pathLst>
              <a:path w="766965" h="2448232">
                <a:moveTo>
                  <a:pt x="0" y="2448232"/>
                </a:moveTo>
                <a:cubicBezTo>
                  <a:pt x="381000" y="2022987"/>
                  <a:pt x="762001" y="1597742"/>
                  <a:pt x="766917" y="1189703"/>
                </a:cubicBezTo>
                <a:cubicBezTo>
                  <a:pt x="771833" y="781664"/>
                  <a:pt x="400665" y="390832"/>
                  <a:pt x="29497" y="0"/>
                </a:cubicBezTo>
              </a:path>
            </a:pathLst>
          </a:custGeom>
          <a:noFill/>
          <a:ln w="28575" cap="flat" cmpd="sng" algn="ctr">
            <a:solidFill>
              <a:schemeClr val="bg1"/>
            </a:solidFill>
            <a:prstDash val="sysDot"/>
            <a:round/>
            <a:headEnd type="none" w="lg" len="lg"/>
            <a:tailEnd type="stealth" w="med" len="med"/>
          </a:ln>
          <a:effectLst/>
        </p:spPr>
        <p:txBody>
          <a:bodyPr/>
          <a:lstStyle/>
          <a:p>
            <a:pPr>
              <a:defRPr/>
            </a:pPr>
            <a:endParaRPr lang="zh-TW" altLang="en-US" dirty="0">
              <a:solidFill>
                <a:srgbClr val="92D050"/>
              </a:solidFill>
            </a:endParaRPr>
          </a:p>
        </p:txBody>
      </p:sp>
      <p:pic>
        <p:nvPicPr>
          <p:cNvPr id="36" name="圖片 35">
            <a:extLst>
              <a:ext uri="{FF2B5EF4-FFF2-40B4-BE49-F238E27FC236}">
                <a16:creationId xmlns:a16="http://schemas.microsoft.com/office/drawing/2014/main" id="{03E3BEC8-DC4D-46ED-B1E8-EB2CFE67BA19}"/>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7509" b="89761" l="9973" r="94609">
                        <a14:foregroundMark x1="80054" y1="20137" x2="80054" y2="20137"/>
                        <a14:foregroundMark x1="94609" y1="7509" x2="94609" y2="7509"/>
                        <a14:backgroundMark x1="42857" y1="49147" x2="42857" y2="48464"/>
                        <a14:backgroundMark x1="59838" y1="46758" x2="59838" y2="46758"/>
                        <a14:backgroundMark x1="50135" y1="58020" x2="50135" y2="58020"/>
                        <a14:backgroundMark x1="45013" y1="63481" x2="45013" y2="63481"/>
                        <a14:backgroundMark x1="33423" y1="64846" x2="33423" y2="64846"/>
                        <a14:backgroundMark x1="43396" y1="39590" x2="43396" y2="39590"/>
                        <a14:backgroundMark x1="51213" y1="40273" x2="51213" y2="40273"/>
                        <a14:backgroundMark x1="51213" y1="51536" x2="51213" y2="51536"/>
                        <a14:backgroundMark x1="36658" y1="61092" x2="36658" y2="61092"/>
                        <a14:backgroundMark x1="27493" y1="51536" x2="27493" y2="51536"/>
                        <a14:backgroundMark x1="22102" y1="52901" x2="22102" y2="52901"/>
                        <a14:backgroundMark x1="20216" y1="58703" x2="20216" y2="58703"/>
                        <a14:backgroundMark x1="20216" y1="66894" x2="20216" y2="66894"/>
                        <a14:backgroundMark x1="24528" y1="77474" x2="28571" y2="81911"/>
                        <a14:backgroundMark x1="31806" y1="80546" x2="31806" y2="80546"/>
                        <a14:backgroundMark x1="38544" y1="79522" x2="41509" y2="76792"/>
                        <a14:backgroundMark x1="47709" y1="73720" x2="50674" y2="69283"/>
                        <a14:backgroundMark x1="51752" y1="67577" x2="51752" y2="67577"/>
                        <a14:backgroundMark x1="53100" y1="65529" x2="53100" y2="63481"/>
                        <a14:backgroundMark x1="53100" y1="61775" x2="53100" y2="58020"/>
                        <a14:backgroundMark x1="52561" y1="56655" x2="51752" y2="53584"/>
                        <a14:backgroundMark x1="51752" y1="52218" x2="45013" y2="48464"/>
                        <a14:backgroundMark x1="36119" y1="47782" x2="36119" y2="47782"/>
                        <a14:backgroundMark x1="32884" y1="44710" x2="32884" y2="44710"/>
                        <a14:backgroundMark x1="28571" y1="46075" x2="28571" y2="46075"/>
                        <a14:backgroundMark x1="24528" y1="54949" x2="24528" y2="54949"/>
                        <a14:backgroundMark x1="24259" y1="56655" x2="26146" y2="58703"/>
                        <a14:backgroundMark x1="33423" y1="55290" x2="34771" y2="52218"/>
                        <a14:backgroundMark x1="35310" y1="51195" x2="35310" y2="51195"/>
                        <a14:backgroundMark x1="34232" y1="55290" x2="32884" y2="58703"/>
                        <a14:backgroundMark x1="31806" y1="61092" x2="31806" y2="61092"/>
                        <a14:backgroundMark x1="30458" y1="65529" x2="28841" y2="66894"/>
                        <a14:backgroundMark x1="25606" y1="64846" x2="22102" y2="58703"/>
                        <a14:backgroundMark x1="18868" y1="52218" x2="18329" y2="50512"/>
                        <a14:backgroundMark x1="16442" y1="45392" x2="16442" y2="45392"/>
                        <a14:backgroundMark x1="16981" y1="44027" x2="16981" y2="44027"/>
                        <a14:backgroundMark x1="17790" y1="43003" x2="17790" y2="43003"/>
                        <a14:backgroundMark x1="20216" y1="42321" x2="20216" y2="42321"/>
                        <a14:backgroundMark x1="25606" y1="41638" x2="25606" y2="41638"/>
                        <a14:backgroundMark x1="28032" y1="41638" x2="28032" y2="41638"/>
                        <a14:backgroundMark x1="29919" y1="41638" x2="29919" y2="41638"/>
                        <a14:backgroundMark x1="56065" y1="43345" x2="56065" y2="43345"/>
                        <a14:backgroundMark x1="56873" y1="47099" x2="56873" y2="47099"/>
                        <a14:backgroundMark x1="56065" y1="55973" x2="56065" y2="55973"/>
                        <a14:backgroundMark x1="56065" y1="56655" x2="56065" y2="56655"/>
                        <a14:backgroundMark x1="50135" y1="58703" x2="50135" y2="58703"/>
                        <a14:backgroundMark x1="42049" y1="53584" x2="42049" y2="53584"/>
                        <a14:backgroundMark x1="40431" y1="63140" x2="40431" y2="63140"/>
                        <a14:backgroundMark x1="42049" y1="60410" x2="42049" y2="58020"/>
                        <a14:backgroundMark x1="42049" y1="50512" x2="42049" y2="50512"/>
                        <a14:backgroundMark x1="15903" y1="52218" x2="15364" y2="55290"/>
                        <a14:backgroundMark x1="16981" y1="69966" x2="16981" y2="69966"/>
                        <a14:backgroundMark x1="17790" y1="70648" x2="17790" y2="70648"/>
                        <a14:backgroundMark x1="19407" y1="73720" x2="21833" y2="77474"/>
                        <a14:backgroundMark x1="23181" y1="77474" x2="31806" y2="78840"/>
                        <a14:backgroundMark x1="36119" y1="78840" x2="50674" y2="78840"/>
                        <a14:backgroundMark x1="54447" y1="75085" x2="54447" y2="69283"/>
                        <a14:backgroundMark x1="54447" y1="61775" x2="54447" y2="55973"/>
                        <a14:backgroundMark x1="54447" y1="51195" x2="54447" y2="47099"/>
                        <a14:backgroundMark x1="54447" y1="45392" x2="54447" y2="41638"/>
                        <a14:backgroundMark x1="54447" y1="41638" x2="54447" y2="38908"/>
                        <a14:backgroundMark x1="55526" y1="37884" x2="55526" y2="37884"/>
                        <a14:backgroundMark x1="47709" y1="41638" x2="47709" y2="41638"/>
                      </a14:backgroundRemoval>
                    </a14:imgEffect>
                  </a14:imgLayer>
                </a14:imgProps>
              </a:ext>
            </a:extLst>
          </a:blip>
          <a:srcRect l="59450" r="2795" b="48474"/>
          <a:stretch/>
        </p:blipFill>
        <p:spPr>
          <a:xfrm rot="13981379">
            <a:off x="1997358" y="6066037"/>
            <a:ext cx="534607" cy="565820"/>
          </a:xfrm>
          <a:prstGeom prst="rect">
            <a:avLst/>
          </a:prstGeom>
        </p:spPr>
      </p:pic>
      <p:sp>
        <p:nvSpPr>
          <p:cNvPr id="6" name="矩形 5">
            <a:extLst>
              <a:ext uri="{FF2B5EF4-FFF2-40B4-BE49-F238E27FC236}">
                <a16:creationId xmlns:a16="http://schemas.microsoft.com/office/drawing/2014/main" id="{D9C4951A-C64F-4DA8-82A0-5844AF558076}"/>
              </a:ext>
            </a:extLst>
          </p:cNvPr>
          <p:cNvSpPr/>
          <p:nvPr/>
        </p:nvSpPr>
        <p:spPr>
          <a:xfrm>
            <a:off x="4223792" y="1052736"/>
            <a:ext cx="7344815" cy="5509200"/>
          </a:xfrm>
          <a:prstGeom prst="rect">
            <a:avLst/>
          </a:prstGeom>
          <a:noFill/>
        </p:spPr>
        <p:txBody>
          <a:bodyPr wrap="square" lIns="91440" tIns="45720" rIns="91440" bIns="45720">
            <a:spAutoFit/>
          </a:bodyPr>
          <a:lstStyle/>
          <a:p>
            <a:pPr lvl="0"/>
            <a:r>
              <a:rPr lang="zh-TW" altLang="zh-TW" sz="3600" dirty="0">
                <a:solidFill>
                  <a:schemeClr val="bg1"/>
                </a:solidFill>
              </a:rPr>
              <a:t>永豐國旅卡持卡人，於合約期間</a:t>
            </a:r>
            <a:r>
              <a:rPr lang="zh-TW" altLang="zh-TW" sz="3600" u="sng" dirty="0">
                <a:solidFill>
                  <a:schemeClr val="bg1"/>
                </a:solidFill>
              </a:rPr>
              <a:t>可享</a:t>
            </a:r>
            <a:r>
              <a:rPr lang="en-US" altLang="zh-TW" sz="3600" u="sng" dirty="0">
                <a:solidFill>
                  <a:schemeClr val="bg1"/>
                </a:solidFill>
              </a:rPr>
              <a:t>1</a:t>
            </a:r>
            <a:r>
              <a:rPr lang="zh-TW" altLang="zh-TW" sz="3600" u="sng" dirty="0">
                <a:solidFill>
                  <a:schemeClr val="bg1"/>
                </a:solidFill>
              </a:rPr>
              <a:t>年</a:t>
            </a:r>
            <a:r>
              <a:rPr lang="en-US" altLang="zh-TW" sz="3600" u="sng" dirty="0">
                <a:solidFill>
                  <a:schemeClr val="bg1"/>
                </a:solidFill>
              </a:rPr>
              <a:t>4</a:t>
            </a:r>
            <a:r>
              <a:rPr lang="zh-TW" altLang="zh-TW" sz="3600" u="sng" dirty="0">
                <a:solidFill>
                  <a:schemeClr val="bg1"/>
                </a:solidFill>
              </a:rPr>
              <a:t>次免費機場貴賓室服務</a:t>
            </a:r>
            <a:r>
              <a:rPr lang="zh-TW" altLang="zh-TW" sz="3600" dirty="0">
                <a:solidFill>
                  <a:schemeClr val="bg1"/>
                </a:solidFill>
              </a:rPr>
              <a:t>。</a:t>
            </a:r>
            <a:endParaRPr lang="en-US" altLang="zh-TW" sz="3600" dirty="0">
              <a:solidFill>
                <a:schemeClr val="bg1"/>
              </a:solidFill>
            </a:endParaRPr>
          </a:p>
          <a:p>
            <a:pPr lvl="0"/>
            <a:endParaRPr lang="en-US" altLang="zh-TW" sz="3600" dirty="0">
              <a:solidFill>
                <a:schemeClr val="bg1"/>
              </a:solidFill>
            </a:endParaRPr>
          </a:p>
          <a:p>
            <a:pPr marL="342900" lvl="0" indent="-342900">
              <a:buFont typeface="Wingdings" panose="05000000000000000000" pitchFamily="2" charset="2"/>
              <a:buChar char="l"/>
            </a:pPr>
            <a:r>
              <a:rPr lang="zh-TW" altLang="zh-TW" sz="2000" dirty="0">
                <a:solidFill>
                  <a:schemeClr val="bg1"/>
                </a:solidFill>
              </a:rPr>
              <a:t>每次使用前需以永豐國旅卡刷卡支付本人當次出國機票全額或</a:t>
            </a:r>
            <a:r>
              <a:rPr lang="en-US" altLang="zh-TW" sz="2000" dirty="0">
                <a:solidFill>
                  <a:schemeClr val="bg1"/>
                </a:solidFill>
              </a:rPr>
              <a:t>80</a:t>
            </a:r>
            <a:r>
              <a:rPr lang="zh-TW" altLang="zh-TW" sz="2000" dirty="0">
                <a:solidFill>
                  <a:schemeClr val="bg1"/>
                </a:solidFill>
              </a:rPr>
              <a:t>％以上之旅遊團費</a:t>
            </a:r>
            <a:r>
              <a:rPr lang="en-US" altLang="zh-TW" sz="2000" dirty="0">
                <a:solidFill>
                  <a:schemeClr val="bg1"/>
                </a:solidFill>
              </a:rPr>
              <a:t>(</a:t>
            </a:r>
            <a:r>
              <a:rPr lang="zh-TW" altLang="en-US" sz="2000" dirty="0">
                <a:solidFill>
                  <a:schemeClr val="bg1"/>
                </a:solidFill>
              </a:rPr>
              <a:t>前述各項消費需單筆達</a:t>
            </a:r>
            <a:r>
              <a:rPr lang="en-US" altLang="zh-TW" sz="2000" dirty="0">
                <a:solidFill>
                  <a:schemeClr val="bg1"/>
                </a:solidFill>
              </a:rPr>
              <a:t>NT$2</a:t>
            </a:r>
            <a:r>
              <a:rPr lang="zh-TW" altLang="en-US" sz="2000" dirty="0">
                <a:solidFill>
                  <a:schemeClr val="bg1"/>
                </a:solidFill>
              </a:rPr>
              <a:t>萬以上</a:t>
            </a:r>
            <a:r>
              <a:rPr lang="en-US" altLang="zh-TW" sz="2000" dirty="0">
                <a:solidFill>
                  <a:schemeClr val="bg1"/>
                </a:solidFill>
              </a:rPr>
              <a:t>)</a:t>
            </a:r>
            <a:r>
              <a:rPr lang="zh-TW" altLang="en-US" sz="2000" dirty="0">
                <a:solidFill>
                  <a:schemeClr val="bg1"/>
                </a:solidFill>
              </a:rPr>
              <a:t>，且當次出國至多使用</a:t>
            </a:r>
            <a:r>
              <a:rPr lang="en-US" altLang="zh-TW" sz="2000" dirty="0">
                <a:solidFill>
                  <a:schemeClr val="bg1"/>
                </a:solidFill>
              </a:rPr>
              <a:t>2</a:t>
            </a:r>
            <a:r>
              <a:rPr lang="zh-TW" altLang="en-US" sz="2000" dirty="0">
                <a:solidFill>
                  <a:schemeClr val="bg1"/>
                </a:solidFill>
              </a:rPr>
              <a:t>次並須於刷卡後</a:t>
            </a:r>
            <a:r>
              <a:rPr lang="en-US" altLang="zh-TW" sz="2000" dirty="0">
                <a:solidFill>
                  <a:schemeClr val="bg1"/>
                </a:solidFill>
              </a:rPr>
              <a:t>2</a:t>
            </a:r>
            <a:r>
              <a:rPr lang="zh-TW" altLang="en-US" sz="2000" dirty="0">
                <a:solidFill>
                  <a:schemeClr val="bg1"/>
                </a:solidFill>
              </a:rPr>
              <a:t>個月內使用完	</a:t>
            </a:r>
            <a:endParaRPr lang="en-US" altLang="zh-TW" sz="2000" dirty="0">
              <a:solidFill>
                <a:schemeClr val="bg1"/>
              </a:solidFill>
            </a:endParaRPr>
          </a:p>
          <a:p>
            <a:pPr marL="342900" lvl="0" indent="-342900">
              <a:buFont typeface="Wingdings" panose="05000000000000000000" pitchFamily="2" charset="2"/>
              <a:buChar char="l"/>
            </a:pPr>
            <a:r>
              <a:rPr lang="zh-TW" altLang="en-US" sz="2000" dirty="0">
                <a:solidFill>
                  <a:schemeClr val="bg1"/>
                </a:solidFill>
              </a:rPr>
              <a:t>新申請或申請到期續卡時，持卡人需於出國前</a:t>
            </a:r>
            <a:r>
              <a:rPr lang="en-US" altLang="zh-TW" sz="2000" dirty="0">
                <a:solidFill>
                  <a:schemeClr val="bg1"/>
                </a:solidFill>
              </a:rPr>
              <a:t>14</a:t>
            </a:r>
            <a:r>
              <a:rPr lang="zh-TW" altLang="en-US" sz="2000" dirty="0">
                <a:solidFill>
                  <a:schemeClr val="bg1"/>
                </a:solidFill>
              </a:rPr>
              <a:t>個工作天致電本行客服申請，本行將於持卡人提出申請</a:t>
            </a:r>
            <a:r>
              <a:rPr lang="en-US" altLang="zh-TW" sz="2000" dirty="0">
                <a:solidFill>
                  <a:schemeClr val="bg1"/>
                </a:solidFill>
              </a:rPr>
              <a:t>5</a:t>
            </a:r>
            <a:r>
              <a:rPr lang="zh-TW" altLang="en-US" sz="2000" dirty="0">
                <a:solidFill>
                  <a:schemeClr val="bg1"/>
                </a:solidFill>
              </a:rPr>
              <a:t>個工作天後，寄發「新貴通」會員卡</a:t>
            </a:r>
            <a:r>
              <a:rPr lang="en-US" altLang="zh-TW" sz="2000" dirty="0">
                <a:solidFill>
                  <a:schemeClr val="bg1"/>
                </a:solidFill>
              </a:rPr>
              <a:t>(</a:t>
            </a:r>
            <a:r>
              <a:rPr lang="zh-TW" altLang="en-US" sz="2000" dirty="0">
                <a:solidFill>
                  <a:schemeClr val="bg1"/>
                </a:solidFill>
              </a:rPr>
              <a:t>倘持卡人已持有本行核發之「新貴通」會員卡者，則不再寄發</a:t>
            </a:r>
            <a:r>
              <a:rPr lang="en-US" altLang="zh-TW" sz="2000" dirty="0">
                <a:solidFill>
                  <a:schemeClr val="bg1"/>
                </a:solidFill>
              </a:rPr>
              <a:t>)</a:t>
            </a:r>
            <a:r>
              <a:rPr lang="zh-TW" altLang="en-US" sz="2000" dirty="0">
                <a:solidFill>
                  <a:schemeClr val="bg1"/>
                </a:solidFill>
              </a:rPr>
              <a:t>。</a:t>
            </a:r>
            <a:endParaRPr lang="en-US" altLang="zh-TW" sz="2000" dirty="0">
              <a:solidFill>
                <a:schemeClr val="bg1"/>
              </a:solidFill>
            </a:endParaRPr>
          </a:p>
          <a:p>
            <a:pPr marL="342900" lvl="0" indent="-342900">
              <a:buFont typeface="Wingdings" panose="05000000000000000000" pitchFamily="2" charset="2"/>
              <a:buChar char="l"/>
            </a:pPr>
            <a:r>
              <a:rPr lang="zh-TW" altLang="en-US" sz="2000" dirty="0">
                <a:solidFill>
                  <a:schemeClr val="bg1"/>
                </a:solidFill>
              </a:rPr>
              <a:t>「新貴通」會員卡效期為一年，效期內得免費使用</a:t>
            </a:r>
            <a:r>
              <a:rPr lang="en-US" altLang="zh-TW" sz="2000" dirty="0">
                <a:solidFill>
                  <a:schemeClr val="bg1"/>
                </a:solidFill>
              </a:rPr>
              <a:t>4</a:t>
            </a:r>
            <a:r>
              <a:rPr lang="zh-TW" altLang="en-US" sz="2000" dirty="0">
                <a:solidFill>
                  <a:schemeClr val="bg1"/>
                </a:solidFill>
              </a:rPr>
              <a:t>次，均係採歸戶且正附卡合併計算。</a:t>
            </a:r>
            <a:endParaRPr lang="en-US" altLang="zh-TW" sz="2000" dirty="0">
              <a:solidFill>
                <a:schemeClr val="bg1"/>
              </a:solidFill>
            </a:endParaRPr>
          </a:p>
          <a:p>
            <a:pPr marL="342900" lvl="0" indent="-342900">
              <a:buFont typeface="Wingdings" panose="05000000000000000000" pitchFamily="2" charset="2"/>
              <a:buChar char="l"/>
            </a:pPr>
            <a:r>
              <a:rPr lang="zh-TW" altLang="en-US" sz="2000" dirty="0">
                <a:solidFill>
                  <a:schemeClr val="bg1"/>
                </a:solidFill>
              </a:rPr>
              <a:t>上述優惠如有變動依本行公告為準，相關注意事項詳見永豐銀行官網。</a:t>
            </a:r>
          </a:p>
          <a:p>
            <a:pPr lvl="0"/>
            <a:endParaRPr lang="zh-TW" altLang="zh-TW" sz="2400" dirty="0">
              <a:solidFill>
                <a:schemeClr val="bg1"/>
              </a:solidFill>
            </a:endParaRPr>
          </a:p>
        </p:txBody>
      </p:sp>
    </p:spTree>
    <p:extLst>
      <p:ext uri="{BB962C8B-B14F-4D97-AF65-F5344CB8AC3E}">
        <p14:creationId xmlns:p14="http://schemas.microsoft.com/office/powerpoint/2010/main" val="95648423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等腰三角形 26">
            <a:extLst>
              <a:ext uri="{FF2B5EF4-FFF2-40B4-BE49-F238E27FC236}">
                <a16:creationId xmlns:a16="http://schemas.microsoft.com/office/drawing/2014/main" id="{7CE8623F-E3C1-4710-9E4F-FA655C523576}"/>
              </a:ext>
            </a:extLst>
          </p:cNvPr>
          <p:cNvSpPr/>
          <p:nvPr/>
        </p:nvSpPr>
        <p:spPr>
          <a:xfrm rot="18961747">
            <a:off x="-9469519" y="-638592"/>
            <a:ext cx="29158135" cy="12360354"/>
          </a:xfrm>
          <a:prstGeom prst="triangle">
            <a:avLst/>
          </a:prstGeom>
          <a:solidFill>
            <a:srgbClr val="038C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投影片編號版面配置區 1">
            <a:extLst>
              <a:ext uri="{FF2B5EF4-FFF2-40B4-BE49-F238E27FC236}">
                <a16:creationId xmlns:a16="http://schemas.microsoft.com/office/drawing/2014/main" id="{FE96D33E-AC49-4291-A8C3-BA407A0AB1AF}"/>
              </a:ext>
            </a:extLst>
          </p:cNvPr>
          <p:cNvSpPr>
            <a:spLocks noGrp="1"/>
          </p:cNvSpPr>
          <p:nvPr>
            <p:ph type="sldNum" sz="quarter" idx="4"/>
          </p:nvPr>
        </p:nvSpPr>
        <p:spPr/>
        <p:txBody>
          <a:bodyPr/>
          <a:lstStyle/>
          <a:p>
            <a:pPr defTabSz="914377" fontAlgn="auto" hangingPunct="1">
              <a:spcBef>
                <a:spcPts val="0"/>
              </a:spcBef>
              <a:spcAft>
                <a:spcPts val="0"/>
              </a:spcAft>
            </a:pPr>
            <a:fld id="{3AB2DB24-5BB4-4F1B-973E-A10FA63DFB9A}" type="slidenum">
              <a:rPr lang="en-US" smtClean="0">
                <a:solidFill>
                  <a:prstClr val="black"/>
                </a:solidFill>
                <a:latin typeface="Calibri"/>
                <a:ea typeface="+mn-ea"/>
                <a:cs typeface="+mn-cs"/>
              </a:rPr>
              <a:pPr defTabSz="914377" fontAlgn="auto" hangingPunct="1">
                <a:spcBef>
                  <a:spcPts val="0"/>
                </a:spcBef>
                <a:spcAft>
                  <a:spcPts val="0"/>
                </a:spcAft>
              </a:pPr>
              <a:t>9</a:t>
            </a:fld>
            <a:endParaRPr lang="en-US" dirty="0">
              <a:solidFill>
                <a:prstClr val="black"/>
              </a:solidFill>
              <a:latin typeface="Calibri"/>
              <a:ea typeface="+mn-ea"/>
              <a:cs typeface="+mn-cs"/>
            </a:endParaRPr>
          </a:p>
        </p:txBody>
      </p:sp>
      <p:pic>
        <p:nvPicPr>
          <p:cNvPr id="3" name="圖片 2">
            <a:extLst>
              <a:ext uri="{FF2B5EF4-FFF2-40B4-BE49-F238E27FC236}">
                <a16:creationId xmlns:a16="http://schemas.microsoft.com/office/drawing/2014/main" id="{D9054827-CA08-4666-AA7A-EB413D9BC584}"/>
              </a:ext>
            </a:extLst>
          </p:cNvPr>
          <p:cNvPicPr>
            <a:picLocks noChangeAspect="1"/>
          </p:cNvPicPr>
          <p:nvPr/>
        </p:nvPicPr>
        <p:blipFill>
          <a:blip r:embed="rId3"/>
          <a:stretch>
            <a:fillRect/>
          </a:stretch>
        </p:blipFill>
        <p:spPr>
          <a:xfrm>
            <a:off x="405015" y="183555"/>
            <a:ext cx="3419329" cy="2165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rot lat="20215515" lon="20668006" rev="1012315"/>
            </a:camera>
            <a:lightRig rig="threePt" dir="t"/>
          </a:scene3d>
        </p:spPr>
      </p:pic>
      <p:sp>
        <p:nvSpPr>
          <p:cNvPr id="20" name="標題 6">
            <a:extLst>
              <a:ext uri="{FF2B5EF4-FFF2-40B4-BE49-F238E27FC236}">
                <a16:creationId xmlns:a16="http://schemas.microsoft.com/office/drawing/2014/main" id="{F3C200C3-280B-4CAB-98AB-E3421C5FF7F6}"/>
              </a:ext>
            </a:extLst>
          </p:cNvPr>
          <p:cNvSpPr txBox="1">
            <a:spLocks/>
          </p:cNvSpPr>
          <p:nvPr/>
        </p:nvSpPr>
        <p:spPr>
          <a:xfrm>
            <a:off x="3647728" y="183555"/>
            <a:ext cx="8544272" cy="648072"/>
          </a:xfrm>
          <a:prstGeom prst="rect">
            <a:avLst/>
          </a:prstGeom>
        </p:spPr>
        <p:txBody>
          <a:bodyPr lIns="91403" tIns="45702" rIns="91403" bIns="45702"/>
          <a:lstStyle>
            <a:lvl1pPr algn="l" defTabSz="894970" rtl="0" eaLnBrk="1" fontAlgn="base" hangingPunct="1">
              <a:spcBef>
                <a:spcPct val="0"/>
              </a:spcBef>
              <a:spcAft>
                <a:spcPct val="0"/>
              </a:spcAft>
              <a:defRPr sz="1900" b="1">
                <a:solidFill>
                  <a:schemeClr val="tx2"/>
                </a:solidFill>
                <a:latin typeface="+mj-lt"/>
                <a:ea typeface="+mj-ea"/>
                <a:cs typeface="+mj-cs"/>
              </a:defRPr>
            </a:lvl1pPr>
            <a:lvl2pPr algn="l" defTabSz="894970" rtl="0" eaLnBrk="1" fontAlgn="base" hangingPunct="1">
              <a:spcBef>
                <a:spcPct val="0"/>
              </a:spcBef>
              <a:spcAft>
                <a:spcPct val="0"/>
              </a:spcAft>
              <a:defRPr sz="1900" b="1">
                <a:solidFill>
                  <a:schemeClr val="tx2"/>
                </a:solidFill>
                <a:latin typeface="Arial" charset="0"/>
              </a:defRPr>
            </a:lvl2pPr>
            <a:lvl3pPr algn="l" defTabSz="894970" rtl="0" eaLnBrk="1" fontAlgn="base" hangingPunct="1">
              <a:spcBef>
                <a:spcPct val="0"/>
              </a:spcBef>
              <a:spcAft>
                <a:spcPct val="0"/>
              </a:spcAft>
              <a:defRPr sz="1900" b="1">
                <a:solidFill>
                  <a:schemeClr val="tx2"/>
                </a:solidFill>
                <a:latin typeface="Arial" charset="0"/>
              </a:defRPr>
            </a:lvl3pPr>
            <a:lvl4pPr algn="l" defTabSz="894970" rtl="0" eaLnBrk="1" fontAlgn="base" hangingPunct="1">
              <a:spcBef>
                <a:spcPct val="0"/>
              </a:spcBef>
              <a:spcAft>
                <a:spcPct val="0"/>
              </a:spcAft>
              <a:defRPr sz="1900" b="1">
                <a:solidFill>
                  <a:schemeClr val="tx2"/>
                </a:solidFill>
                <a:latin typeface="Arial" charset="0"/>
              </a:defRPr>
            </a:lvl4pPr>
            <a:lvl5pPr algn="l" defTabSz="894970" rtl="0" eaLnBrk="1" fontAlgn="base" hangingPunct="1">
              <a:spcBef>
                <a:spcPct val="0"/>
              </a:spcBef>
              <a:spcAft>
                <a:spcPct val="0"/>
              </a:spcAft>
              <a:defRPr sz="1900" b="1">
                <a:solidFill>
                  <a:schemeClr val="tx2"/>
                </a:solidFill>
                <a:latin typeface="Arial" charset="0"/>
              </a:defRPr>
            </a:lvl5pPr>
            <a:lvl6pPr marL="457004" algn="l" defTabSz="894970" rtl="0" eaLnBrk="1" fontAlgn="base" hangingPunct="1">
              <a:spcBef>
                <a:spcPct val="0"/>
              </a:spcBef>
              <a:spcAft>
                <a:spcPct val="0"/>
              </a:spcAft>
              <a:defRPr sz="1900" b="1">
                <a:solidFill>
                  <a:schemeClr val="tx2"/>
                </a:solidFill>
                <a:latin typeface="Arial" charset="0"/>
              </a:defRPr>
            </a:lvl6pPr>
            <a:lvl7pPr marL="914012" algn="l" defTabSz="894970" rtl="0" eaLnBrk="1" fontAlgn="base" hangingPunct="1">
              <a:spcBef>
                <a:spcPct val="0"/>
              </a:spcBef>
              <a:spcAft>
                <a:spcPct val="0"/>
              </a:spcAft>
              <a:defRPr sz="1900" b="1">
                <a:solidFill>
                  <a:schemeClr val="tx2"/>
                </a:solidFill>
                <a:latin typeface="Arial" charset="0"/>
              </a:defRPr>
            </a:lvl7pPr>
            <a:lvl8pPr marL="1371019" algn="l" defTabSz="894970" rtl="0" eaLnBrk="1" fontAlgn="base" hangingPunct="1">
              <a:spcBef>
                <a:spcPct val="0"/>
              </a:spcBef>
              <a:spcAft>
                <a:spcPct val="0"/>
              </a:spcAft>
              <a:defRPr sz="1900" b="1">
                <a:solidFill>
                  <a:schemeClr val="tx2"/>
                </a:solidFill>
                <a:latin typeface="Arial" charset="0"/>
              </a:defRPr>
            </a:lvl8pPr>
            <a:lvl9pPr marL="1828025" algn="l" defTabSz="894970" rtl="0" eaLnBrk="1" fontAlgn="base" hangingPunct="1">
              <a:spcBef>
                <a:spcPct val="0"/>
              </a:spcBef>
              <a:spcAft>
                <a:spcPct val="0"/>
              </a:spcAft>
              <a:defRPr sz="1900" b="1">
                <a:solidFill>
                  <a:schemeClr val="tx2"/>
                </a:solidFill>
                <a:latin typeface="Arial" charset="0"/>
              </a:defRPr>
            </a:lvl9pPr>
          </a:lstStyle>
          <a:p>
            <a:pPr defTabSz="913138"/>
            <a:r>
              <a:rPr lang="en-US" altLang="zh-TW" sz="3600" kern="0" dirty="0">
                <a:solidFill>
                  <a:srgbClr val="FF0000"/>
                </a:solidFill>
                <a:latin typeface="微軟正黑體" panose="020B0604030504040204" pitchFamily="34" charset="-120"/>
                <a:ea typeface="微軟正黑體" panose="020B0604030504040204" pitchFamily="34" charset="-120"/>
              </a:rPr>
              <a:t>3500</a:t>
            </a:r>
            <a:r>
              <a:rPr lang="zh-TW" altLang="en-US" sz="3600" kern="0" dirty="0">
                <a:solidFill>
                  <a:srgbClr val="FF0000"/>
                </a:solidFill>
                <a:latin typeface="微軟正黑體" panose="020B0604030504040204" pitchFamily="34" charset="-120"/>
                <a:ea typeface="微軟正黑體" panose="020B0604030504040204" pitchFamily="34" charset="-120"/>
              </a:rPr>
              <a:t>萬旅平險</a:t>
            </a:r>
            <a:r>
              <a:rPr lang="en-US" altLang="zh-TW" sz="3600" kern="0" dirty="0">
                <a:solidFill>
                  <a:prstClr val="black"/>
                </a:solidFill>
                <a:latin typeface="微軟正黑體" panose="020B0604030504040204" pitchFamily="34" charset="-120"/>
                <a:ea typeface="微軟正黑體" panose="020B0604030504040204" pitchFamily="34" charset="-120"/>
              </a:rPr>
              <a:t>+</a:t>
            </a:r>
            <a:r>
              <a:rPr lang="zh-TW" altLang="en-US" sz="3600" kern="0" dirty="0">
                <a:solidFill>
                  <a:prstClr val="black"/>
                </a:solidFill>
                <a:latin typeface="微軟正黑體" panose="020B0604030504040204" pitchFamily="34" charset="-120"/>
                <a:ea typeface="微軟正黑體" panose="020B0604030504040204" pitchFamily="34" charset="-120"/>
              </a:rPr>
              <a:t>旅遊不便險</a:t>
            </a:r>
          </a:p>
        </p:txBody>
      </p:sp>
      <p:pic>
        <p:nvPicPr>
          <p:cNvPr id="28" name="圖片 27">
            <a:hlinkClick r:id="rId4" action="ppaction://hlinksldjump"/>
            <a:extLst>
              <a:ext uri="{FF2B5EF4-FFF2-40B4-BE49-F238E27FC236}">
                <a16:creationId xmlns:a16="http://schemas.microsoft.com/office/drawing/2014/main" id="{544B6219-CA25-45B9-91F4-D5502C9E8F91}"/>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7509" b="89761" l="9973" r="94609">
                        <a14:foregroundMark x1="80054" y1="20137" x2="80054" y2="20137"/>
                        <a14:foregroundMark x1="94609" y1="7509" x2="94609" y2="7509"/>
                        <a14:backgroundMark x1="42857" y1="49147" x2="42857" y2="48464"/>
                        <a14:backgroundMark x1="59838" y1="46758" x2="59838" y2="46758"/>
                        <a14:backgroundMark x1="50135" y1="58020" x2="50135" y2="58020"/>
                        <a14:backgroundMark x1="45013" y1="63481" x2="45013" y2="63481"/>
                        <a14:backgroundMark x1="33423" y1="64846" x2="33423" y2="64846"/>
                        <a14:backgroundMark x1="43396" y1="39590" x2="43396" y2="39590"/>
                        <a14:backgroundMark x1="51213" y1="40273" x2="51213" y2="40273"/>
                        <a14:backgroundMark x1="51213" y1="51536" x2="51213" y2="51536"/>
                        <a14:backgroundMark x1="36658" y1="61092" x2="36658" y2="61092"/>
                        <a14:backgroundMark x1="27493" y1="51536" x2="27493" y2="51536"/>
                        <a14:backgroundMark x1="22102" y1="52901" x2="22102" y2="52901"/>
                        <a14:backgroundMark x1="20216" y1="58703" x2="20216" y2="58703"/>
                        <a14:backgroundMark x1="20216" y1="66894" x2="20216" y2="66894"/>
                        <a14:backgroundMark x1="24528" y1="77474" x2="28571" y2="81911"/>
                        <a14:backgroundMark x1="31806" y1="80546" x2="31806" y2="80546"/>
                        <a14:backgroundMark x1="38544" y1="79522" x2="41509" y2="76792"/>
                        <a14:backgroundMark x1="47709" y1="73720" x2="50674" y2="69283"/>
                        <a14:backgroundMark x1="51752" y1="67577" x2="51752" y2="67577"/>
                        <a14:backgroundMark x1="53100" y1="65529" x2="53100" y2="63481"/>
                        <a14:backgroundMark x1="53100" y1="61775" x2="53100" y2="58020"/>
                        <a14:backgroundMark x1="52561" y1="56655" x2="51752" y2="53584"/>
                        <a14:backgroundMark x1="51752" y1="52218" x2="45013" y2="48464"/>
                        <a14:backgroundMark x1="36119" y1="47782" x2="36119" y2="47782"/>
                        <a14:backgroundMark x1="32884" y1="44710" x2="32884" y2="44710"/>
                        <a14:backgroundMark x1="28571" y1="46075" x2="28571" y2="46075"/>
                        <a14:backgroundMark x1="24528" y1="54949" x2="24528" y2="54949"/>
                        <a14:backgroundMark x1="24259" y1="56655" x2="26146" y2="58703"/>
                        <a14:backgroundMark x1="33423" y1="55290" x2="34771" y2="52218"/>
                        <a14:backgroundMark x1="35310" y1="51195" x2="35310" y2="51195"/>
                        <a14:backgroundMark x1="34232" y1="55290" x2="32884" y2="58703"/>
                        <a14:backgroundMark x1="31806" y1="61092" x2="31806" y2="61092"/>
                        <a14:backgroundMark x1="30458" y1="65529" x2="28841" y2="66894"/>
                        <a14:backgroundMark x1="25606" y1="64846" x2="22102" y2="58703"/>
                        <a14:backgroundMark x1="18868" y1="52218" x2="18329" y2="50512"/>
                        <a14:backgroundMark x1="16442" y1="45392" x2="16442" y2="45392"/>
                        <a14:backgroundMark x1="16981" y1="44027" x2="16981" y2="44027"/>
                        <a14:backgroundMark x1="17790" y1="43003" x2="17790" y2="43003"/>
                        <a14:backgroundMark x1="20216" y1="42321" x2="20216" y2="42321"/>
                        <a14:backgroundMark x1="25606" y1="41638" x2="25606" y2="41638"/>
                        <a14:backgroundMark x1="28032" y1="41638" x2="28032" y2="41638"/>
                        <a14:backgroundMark x1="29919" y1="41638" x2="29919" y2="41638"/>
                        <a14:backgroundMark x1="56065" y1="43345" x2="56065" y2="43345"/>
                        <a14:backgroundMark x1="56873" y1="47099" x2="56873" y2="47099"/>
                        <a14:backgroundMark x1="56065" y1="55973" x2="56065" y2="55973"/>
                        <a14:backgroundMark x1="56065" y1="56655" x2="56065" y2="56655"/>
                        <a14:backgroundMark x1="50135" y1="58703" x2="50135" y2="58703"/>
                        <a14:backgroundMark x1="42049" y1="53584" x2="42049" y2="53584"/>
                        <a14:backgroundMark x1="40431" y1="63140" x2="40431" y2="63140"/>
                        <a14:backgroundMark x1="42049" y1="60410" x2="42049" y2="58020"/>
                        <a14:backgroundMark x1="42049" y1="50512" x2="42049" y2="50512"/>
                        <a14:backgroundMark x1="15903" y1="52218" x2="15364" y2="55290"/>
                        <a14:backgroundMark x1="16981" y1="69966" x2="16981" y2="69966"/>
                        <a14:backgroundMark x1="17790" y1="70648" x2="17790" y2="70648"/>
                        <a14:backgroundMark x1="19407" y1="73720" x2="21833" y2="77474"/>
                        <a14:backgroundMark x1="23181" y1="77474" x2="31806" y2="78840"/>
                        <a14:backgroundMark x1="36119" y1="78840" x2="50674" y2="78840"/>
                        <a14:backgroundMark x1="54447" y1="75085" x2="54447" y2="69283"/>
                        <a14:backgroundMark x1="54447" y1="61775" x2="54447" y2="55973"/>
                        <a14:backgroundMark x1="54447" y1="51195" x2="54447" y2="47099"/>
                        <a14:backgroundMark x1="54447" y1="45392" x2="54447" y2="41638"/>
                        <a14:backgroundMark x1="54447" y1="41638" x2="54447" y2="38908"/>
                        <a14:backgroundMark x1="55526" y1="37884" x2="55526" y2="37884"/>
                        <a14:backgroundMark x1="47709" y1="41638" x2="47709" y2="41638"/>
                      </a14:backgroundRemoval>
                    </a14:imgEffect>
                  </a14:imgLayer>
                </a14:imgProps>
              </a:ext>
            </a:extLst>
          </a:blip>
          <a:srcRect l="59450" r="2795" b="48474"/>
          <a:stretch/>
        </p:blipFill>
        <p:spPr>
          <a:xfrm rot="21077751">
            <a:off x="1204266" y="2349130"/>
            <a:ext cx="1511348" cy="1599587"/>
          </a:xfrm>
          <a:prstGeom prst="rect">
            <a:avLst/>
          </a:prstGeom>
        </p:spPr>
      </p:pic>
      <p:graphicFrame>
        <p:nvGraphicFramePr>
          <p:cNvPr id="29" name="表格 28">
            <a:extLst>
              <a:ext uri="{FF2B5EF4-FFF2-40B4-BE49-F238E27FC236}">
                <a16:creationId xmlns:a16="http://schemas.microsoft.com/office/drawing/2014/main" id="{69841A70-0959-420E-983C-465B5812BF76}"/>
              </a:ext>
            </a:extLst>
          </p:cNvPr>
          <p:cNvGraphicFramePr>
            <a:graphicFrameLocks noGrp="1"/>
          </p:cNvGraphicFramePr>
          <p:nvPr>
            <p:extLst>
              <p:ext uri="{D42A27DB-BD31-4B8C-83A1-F6EECF244321}">
                <p14:modId xmlns:p14="http://schemas.microsoft.com/office/powerpoint/2010/main" val="2936518201"/>
              </p:ext>
            </p:extLst>
          </p:nvPr>
        </p:nvGraphicFramePr>
        <p:xfrm>
          <a:off x="4799856" y="980728"/>
          <a:ext cx="6912768" cy="2099383"/>
        </p:xfrm>
        <a:graphic>
          <a:graphicData uri="http://schemas.openxmlformats.org/drawingml/2006/table">
            <a:tbl>
              <a:tblPr firstRow="1" firstCol="1" bandRow="1"/>
              <a:tblGrid>
                <a:gridCol w="4032448">
                  <a:extLst>
                    <a:ext uri="{9D8B030D-6E8A-4147-A177-3AD203B41FA5}">
                      <a16:colId xmlns:a16="http://schemas.microsoft.com/office/drawing/2014/main" val="2332432204"/>
                    </a:ext>
                  </a:extLst>
                </a:gridCol>
                <a:gridCol w="2880320">
                  <a:extLst>
                    <a:ext uri="{9D8B030D-6E8A-4147-A177-3AD203B41FA5}">
                      <a16:colId xmlns:a16="http://schemas.microsoft.com/office/drawing/2014/main" val="2492712609"/>
                    </a:ext>
                  </a:extLst>
                </a:gridCol>
              </a:tblGrid>
              <a:tr h="318000">
                <a:tc>
                  <a:txBody>
                    <a:bodyPr/>
                    <a:lstStyle/>
                    <a:p>
                      <a:pPr algn="ctr">
                        <a:spcAft>
                          <a:spcPts val="0"/>
                        </a:spcAft>
                      </a:pPr>
                      <a:r>
                        <a:rPr lang="zh-TW" sz="1800" b="1" kern="100" dirty="0">
                          <a:solidFill>
                            <a:schemeClr val="tx1">
                              <a:lumMod val="85000"/>
                              <a:lumOff val="15000"/>
                            </a:schemeClr>
                          </a:solidFill>
                          <a:effectLst/>
                          <a:latin typeface="微軟正黑體" panose="020B0604030504040204" pitchFamily="34" charset="-120"/>
                          <a:ea typeface="微軟正黑體" panose="020B0604030504040204" pitchFamily="34" charset="-120"/>
                          <a:cs typeface="Arial Unicode MS"/>
                        </a:rPr>
                        <a:t>保障項目</a:t>
                      </a:r>
                      <a:endParaRPr lang="zh-TW" sz="1800" b="1" kern="100" dirty="0">
                        <a:solidFill>
                          <a:schemeClr val="tx1">
                            <a:lumMod val="85000"/>
                            <a:lumOff val="1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zh-TW" altLang="en-US" sz="1800" b="1" kern="100" dirty="0">
                          <a:solidFill>
                            <a:schemeClr val="tx1">
                              <a:lumMod val="85000"/>
                              <a:lumOff val="1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最高保險金額</a:t>
                      </a:r>
                      <a:r>
                        <a:rPr lang="en-US" altLang="zh-TW" sz="1800" b="1" kern="100" dirty="0">
                          <a:solidFill>
                            <a:schemeClr val="tx1">
                              <a:lumMod val="85000"/>
                              <a:lumOff val="1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b="1" kern="100" dirty="0">
                          <a:solidFill>
                            <a:schemeClr val="tx1">
                              <a:lumMod val="85000"/>
                              <a:lumOff val="1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新臺幣</a:t>
                      </a:r>
                      <a:r>
                        <a:rPr lang="en-US" altLang="zh-TW" sz="1800" b="1" kern="100" dirty="0">
                          <a:solidFill>
                            <a:schemeClr val="tx1">
                              <a:lumMod val="85000"/>
                              <a:lumOff val="1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b="1" kern="100" dirty="0">
                        <a:solidFill>
                          <a:schemeClr val="tx1">
                            <a:lumMod val="85000"/>
                            <a:lumOff val="1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50015859"/>
                  </a:ext>
                </a:extLst>
              </a:tr>
              <a:tr h="509384">
                <a:tc>
                  <a:txBody>
                    <a:bodyPr/>
                    <a:lstStyle/>
                    <a:p>
                      <a:pPr algn="just">
                        <a:spcAft>
                          <a:spcPts val="0"/>
                        </a:spcAft>
                      </a:pPr>
                      <a:r>
                        <a:rPr lang="zh-TW" sz="28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旅遊平安險</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28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35,000,000</a:t>
                      </a:r>
                      <a:endParaRPr lang="zh-TW" sz="28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4667147"/>
                  </a:ext>
                </a:extLst>
              </a:tr>
              <a:tr h="318000">
                <a:tc>
                  <a:txBody>
                    <a:bodyPr/>
                    <a:lstStyle/>
                    <a:p>
                      <a:pPr algn="just">
                        <a:spcAft>
                          <a:spcPts val="0"/>
                        </a:spcAft>
                      </a:pPr>
                      <a:r>
                        <a:rPr lang="zh-TW"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傷害醫療保險</a:t>
                      </a:r>
                      <a:r>
                        <a:rPr lang="en-US"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實支實付</a:t>
                      </a:r>
                      <a:r>
                        <a:rPr lang="en-US"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300,000</a:t>
                      </a:r>
                      <a:endParaRPr lang="zh-TW"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9066850"/>
                  </a:ext>
                </a:extLst>
              </a:tr>
              <a:tr h="318000">
                <a:tc>
                  <a:txBody>
                    <a:bodyPr/>
                    <a:lstStyle/>
                    <a:p>
                      <a:pPr algn="just">
                        <a:spcAft>
                          <a:spcPts val="0"/>
                        </a:spcAft>
                      </a:pPr>
                      <a:r>
                        <a:rPr lang="zh-TW"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移靈費用</a:t>
                      </a:r>
                      <a:r>
                        <a:rPr lang="en-US"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實支實付</a:t>
                      </a:r>
                      <a:r>
                        <a:rPr lang="en-US"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30,000</a:t>
                      </a:r>
                      <a:endParaRPr lang="zh-TW"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44037067"/>
                  </a:ext>
                </a:extLst>
              </a:tr>
              <a:tr h="635999">
                <a:tc gridSpan="2">
                  <a:txBody>
                    <a:bodyPr/>
                    <a:lstStyle/>
                    <a:p>
                      <a:pPr marL="0" algn="just" defTabSz="932962" rtl="0" eaLnBrk="1" latinLnBrk="0" hangingPunct="1">
                        <a:lnSpc>
                          <a:spcPts val="2000"/>
                        </a:lnSpc>
                        <a:spcAft>
                          <a:spcPts val="0"/>
                        </a:spcAft>
                      </a:pPr>
                      <a:r>
                        <a:rPr lang="zh-TW" sz="12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2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傷害醫療保險：醫療費用扣除社會保險後實支實付。</a:t>
                      </a:r>
                    </a:p>
                    <a:p>
                      <a:pPr marL="0" algn="just" defTabSz="932962" rtl="0" eaLnBrk="1" latinLnBrk="0" hangingPunct="1">
                        <a:lnSpc>
                          <a:spcPts val="2000"/>
                        </a:lnSpc>
                        <a:spcAft>
                          <a:spcPts val="0"/>
                        </a:spcAft>
                      </a:pPr>
                      <a:r>
                        <a:rPr lang="en-US" altLang="zh-TW" sz="12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2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殘障：依殘障等級比例給付。</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just">
                        <a:spcAft>
                          <a:spcPts val="0"/>
                        </a:spcAft>
                      </a:pP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8847464"/>
                  </a:ext>
                </a:extLst>
              </a:tr>
            </a:tbl>
          </a:graphicData>
        </a:graphic>
      </p:graphicFrame>
      <p:graphicFrame>
        <p:nvGraphicFramePr>
          <p:cNvPr id="34" name="表格 33">
            <a:extLst>
              <a:ext uri="{FF2B5EF4-FFF2-40B4-BE49-F238E27FC236}">
                <a16:creationId xmlns:a16="http://schemas.microsoft.com/office/drawing/2014/main" id="{4DD36294-BB04-4AE3-B7A5-70A2A564EAC6}"/>
              </a:ext>
            </a:extLst>
          </p:cNvPr>
          <p:cNvGraphicFramePr>
            <a:graphicFrameLocks noGrp="1"/>
          </p:cNvGraphicFramePr>
          <p:nvPr>
            <p:extLst>
              <p:ext uri="{D42A27DB-BD31-4B8C-83A1-F6EECF244321}">
                <p14:modId xmlns:p14="http://schemas.microsoft.com/office/powerpoint/2010/main" val="2459647752"/>
              </p:ext>
            </p:extLst>
          </p:nvPr>
        </p:nvGraphicFramePr>
        <p:xfrm>
          <a:off x="4794448" y="3300312"/>
          <a:ext cx="6918176" cy="3557689"/>
        </p:xfrm>
        <a:graphic>
          <a:graphicData uri="http://schemas.openxmlformats.org/drawingml/2006/table">
            <a:tbl>
              <a:tblPr firstRow="1" firstCol="1" bandRow="1"/>
              <a:tblGrid>
                <a:gridCol w="4037856">
                  <a:extLst>
                    <a:ext uri="{9D8B030D-6E8A-4147-A177-3AD203B41FA5}">
                      <a16:colId xmlns:a16="http://schemas.microsoft.com/office/drawing/2014/main" val="3628085558"/>
                    </a:ext>
                  </a:extLst>
                </a:gridCol>
                <a:gridCol w="2880320">
                  <a:extLst>
                    <a:ext uri="{9D8B030D-6E8A-4147-A177-3AD203B41FA5}">
                      <a16:colId xmlns:a16="http://schemas.microsoft.com/office/drawing/2014/main" val="3718071950"/>
                    </a:ext>
                  </a:extLst>
                </a:gridCol>
              </a:tblGrid>
              <a:tr h="316271">
                <a:tc>
                  <a:txBody>
                    <a:bodyPr/>
                    <a:lstStyle/>
                    <a:p>
                      <a:pPr algn="ctr">
                        <a:spcAft>
                          <a:spcPts val="0"/>
                        </a:spcAft>
                      </a:pPr>
                      <a:r>
                        <a:rPr lang="zh-TW" sz="1800" b="1"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Arial Unicode MS"/>
                        </a:rPr>
                        <a:t>保障項目</a:t>
                      </a:r>
                      <a:endParaRPr lang="zh-TW" sz="1800" b="1"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zh-TW" altLang="en-US" sz="1800" b="1"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最高保險金額</a:t>
                      </a:r>
                      <a:r>
                        <a:rPr lang="en-US" altLang="zh-TW" sz="1800" b="1"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b="1"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新臺幣</a:t>
                      </a:r>
                      <a:r>
                        <a:rPr lang="en-US" altLang="zh-TW" sz="1800" b="1"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00734754"/>
                  </a:ext>
                </a:extLst>
              </a:tr>
              <a:tr h="491978">
                <a:tc>
                  <a:txBody>
                    <a:bodyPr/>
                    <a:lstStyle/>
                    <a:p>
                      <a:pPr algn="just">
                        <a:spcAft>
                          <a:spcPts val="0"/>
                        </a:spcAft>
                      </a:pPr>
                      <a:r>
                        <a:rPr lang="zh-TW" sz="28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班機延誤</a:t>
                      </a:r>
                      <a:r>
                        <a:rPr lang="en-US" sz="28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28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實支實付</a:t>
                      </a:r>
                      <a:r>
                        <a:rPr lang="en-US" sz="28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28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28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10,000</a:t>
                      </a:r>
                      <a:endParaRPr lang="zh-TW" sz="28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2349029"/>
                  </a:ext>
                </a:extLst>
              </a:tr>
              <a:tr h="491978">
                <a:tc>
                  <a:txBody>
                    <a:bodyPr/>
                    <a:lstStyle/>
                    <a:p>
                      <a:pPr algn="just">
                        <a:spcAft>
                          <a:spcPts val="0"/>
                        </a:spcAft>
                      </a:pPr>
                      <a:r>
                        <a:rPr lang="zh-TW" sz="2800" b="1" kern="10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行李延誤</a:t>
                      </a:r>
                      <a:r>
                        <a:rPr lang="en-US" sz="2800" b="1" kern="10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2800" b="1" kern="10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實支實付</a:t>
                      </a:r>
                      <a:r>
                        <a:rPr lang="en-US" sz="2800" b="1" kern="10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2800" b="1" kern="10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28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10,000</a:t>
                      </a:r>
                      <a:endParaRPr lang="zh-TW" sz="28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09831775"/>
                  </a:ext>
                </a:extLst>
              </a:tr>
              <a:tr h="303205">
                <a:tc>
                  <a:txBody>
                    <a:bodyPr/>
                    <a:lstStyle/>
                    <a:p>
                      <a:pPr algn="just">
                        <a:spcAft>
                          <a:spcPts val="0"/>
                        </a:spcAft>
                      </a:pPr>
                      <a:r>
                        <a:rPr lang="zh-TW"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行李遺失</a:t>
                      </a:r>
                      <a:r>
                        <a:rPr lang="en-US"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實支實付</a:t>
                      </a:r>
                      <a:r>
                        <a:rPr lang="en-US"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30,000</a:t>
                      </a:r>
                      <a:endParaRPr lang="zh-TW"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0978686"/>
                  </a:ext>
                </a:extLst>
              </a:tr>
              <a:tr h="303205">
                <a:tc>
                  <a:txBody>
                    <a:bodyPr/>
                    <a:lstStyle/>
                    <a:p>
                      <a:pPr algn="just">
                        <a:spcAft>
                          <a:spcPts val="0"/>
                        </a:spcAft>
                      </a:pPr>
                      <a:r>
                        <a:rPr lang="zh-TW" sz="1600" b="1" kern="10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旅行文件重置</a:t>
                      </a:r>
                      <a:r>
                        <a:rPr lang="en-US" sz="1600" b="1" kern="10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600" b="1" kern="10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實支實付</a:t>
                      </a:r>
                      <a:r>
                        <a:rPr lang="en-US" sz="1600" b="1" kern="10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600" b="1" kern="10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10,000</a:t>
                      </a:r>
                      <a:endParaRPr lang="zh-TW"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53674946"/>
                  </a:ext>
                </a:extLst>
              </a:tr>
              <a:tr h="303205">
                <a:tc>
                  <a:txBody>
                    <a:bodyPr/>
                    <a:lstStyle/>
                    <a:p>
                      <a:pPr algn="just">
                        <a:spcAft>
                          <a:spcPts val="0"/>
                        </a:spcAft>
                      </a:pPr>
                      <a:r>
                        <a:rPr lang="zh-TW" sz="1600" b="1" kern="10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劫機補償</a:t>
                      </a:r>
                      <a:r>
                        <a:rPr lang="en-US" sz="1600" b="1" kern="10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600" b="1" kern="10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每日</a:t>
                      </a:r>
                      <a:r>
                        <a:rPr lang="en-US" sz="1600" b="1" kern="10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600" b="1" kern="10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5,000</a:t>
                      </a:r>
                      <a:endParaRPr lang="zh-TW"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34999854"/>
                  </a:ext>
                </a:extLst>
              </a:tr>
              <a:tr h="1347847">
                <a:tc gridSpan="2">
                  <a:txBody>
                    <a:bodyPr/>
                    <a:lstStyle/>
                    <a:p>
                      <a:pPr algn="just">
                        <a:lnSpc>
                          <a:spcPts val="2000"/>
                        </a:lnSpc>
                        <a:spcAft>
                          <a:spcPts val="0"/>
                        </a:spcAft>
                      </a:pPr>
                      <a:r>
                        <a:rPr lang="en-US" sz="12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2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班機延誤：班機延誤超過</a:t>
                      </a:r>
                      <a:r>
                        <a:rPr lang="en-US" sz="12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4</a:t>
                      </a:r>
                      <a:r>
                        <a:rPr lang="zh-TW" sz="12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小時以上。</a:t>
                      </a:r>
                    </a:p>
                    <a:p>
                      <a:pPr algn="just">
                        <a:lnSpc>
                          <a:spcPts val="2000"/>
                        </a:lnSpc>
                        <a:spcAft>
                          <a:spcPts val="0"/>
                        </a:spcAft>
                      </a:pPr>
                      <a:r>
                        <a:rPr lang="en-US" sz="12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2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行李延誤：行李延誤</a:t>
                      </a:r>
                      <a:r>
                        <a:rPr lang="en-US" sz="12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6-24</a:t>
                      </a:r>
                      <a:r>
                        <a:rPr lang="zh-TW" sz="12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小時之間。</a:t>
                      </a:r>
                    </a:p>
                    <a:p>
                      <a:pPr algn="just">
                        <a:lnSpc>
                          <a:spcPts val="2000"/>
                        </a:lnSpc>
                        <a:spcAft>
                          <a:spcPts val="0"/>
                        </a:spcAft>
                      </a:pPr>
                      <a:r>
                        <a:rPr lang="en-US" sz="12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2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行李遺失：行李延誤超過</a:t>
                      </a:r>
                      <a:r>
                        <a:rPr lang="en-US" sz="12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24</a:t>
                      </a:r>
                      <a:r>
                        <a:rPr lang="zh-TW" sz="12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小時以上。</a:t>
                      </a:r>
                    </a:p>
                    <a:p>
                      <a:pPr algn="just">
                        <a:lnSpc>
                          <a:spcPts val="2000"/>
                        </a:lnSpc>
                        <a:spcAft>
                          <a:spcPts val="0"/>
                        </a:spcAft>
                      </a:pPr>
                      <a:r>
                        <a:rPr lang="zh-TW" sz="12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‧持卡人及其家屬，於同一事故中，合計可得之班機延誤、行李延誤及行李遺失之最高賠償限額為上述限額之兩倍。</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a:p>
                  </a:txBody>
                  <a:tcPr/>
                </a:tc>
                <a:extLst>
                  <a:ext uri="{0D108BD9-81ED-4DB2-BD59-A6C34878D82A}">
                    <a16:rowId xmlns:a16="http://schemas.microsoft.com/office/drawing/2014/main" val="3271721052"/>
                  </a:ext>
                </a:extLst>
              </a:tr>
            </a:tbl>
          </a:graphicData>
        </a:graphic>
      </p:graphicFrame>
      <p:sp>
        <p:nvSpPr>
          <p:cNvPr id="35" name="手繪多邊形 29">
            <a:extLst>
              <a:ext uri="{FF2B5EF4-FFF2-40B4-BE49-F238E27FC236}">
                <a16:creationId xmlns:a16="http://schemas.microsoft.com/office/drawing/2014/main" id="{D88C60F1-F543-4B6D-A964-1E19967A0BC2}"/>
              </a:ext>
            </a:extLst>
          </p:cNvPr>
          <p:cNvSpPr/>
          <p:nvPr/>
        </p:nvSpPr>
        <p:spPr bwMode="auto">
          <a:xfrm rot="21144076" flipH="1">
            <a:off x="1010315" y="3613743"/>
            <a:ext cx="648203" cy="2704220"/>
          </a:xfrm>
          <a:custGeom>
            <a:avLst/>
            <a:gdLst>
              <a:gd name="connsiteX0" fmla="*/ 0 w 766965"/>
              <a:gd name="connsiteY0" fmla="*/ 2448232 h 2448232"/>
              <a:gd name="connsiteX1" fmla="*/ 766917 w 766965"/>
              <a:gd name="connsiteY1" fmla="*/ 1189703 h 2448232"/>
              <a:gd name="connsiteX2" fmla="*/ 29497 w 766965"/>
              <a:gd name="connsiteY2" fmla="*/ 0 h 2448232"/>
            </a:gdLst>
            <a:ahLst/>
            <a:cxnLst>
              <a:cxn ang="0">
                <a:pos x="connsiteX0" y="connsiteY0"/>
              </a:cxn>
              <a:cxn ang="0">
                <a:pos x="connsiteX1" y="connsiteY1"/>
              </a:cxn>
              <a:cxn ang="0">
                <a:pos x="connsiteX2" y="connsiteY2"/>
              </a:cxn>
            </a:cxnLst>
            <a:rect l="l" t="t" r="r" b="b"/>
            <a:pathLst>
              <a:path w="766965" h="2448232">
                <a:moveTo>
                  <a:pt x="0" y="2448232"/>
                </a:moveTo>
                <a:cubicBezTo>
                  <a:pt x="381000" y="2022987"/>
                  <a:pt x="762001" y="1597742"/>
                  <a:pt x="766917" y="1189703"/>
                </a:cubicBezTo>
                <a:cubicBezTo>
                  <a:pt x="771833" y="781664"/>
                  <a:pt x="400665" y="390832"/>
                  <a:pt x="29497" y="0"/>
                </a:cubicBezTo>
              </a:path>
            </a:pathLst>
          </a:custGeom>
          <a:noFill/>
          <a:ln w="28575" cap="flat" cmpd="sng" algn="ctr">
            <a:solidFill>
              <a:schemeClr val="bg1"/>
            </a:solidFill>
            <a:prstDash val="sysDot"/>
            <a:round/>
            <a:headEnd type="none" w="lg" len="lg"/>
            <a:tailEnd type="stealth" w="med" len="med"/>
          </a:ln>
          <a:effectLst/>
        </p:spPr>
        <p:txBody>
          <a:bodyPr/>
          <a:lstStyle/>
          <a:p>
            <a:pPr>
              <a:defRPr/>
            </a:pPr>
            <a:endParaRPr lang="zh-TW" altLang="en-US" dirty="0">
              <a:solidFill>
                <a:srgbClr val="92D050"/>
              </a:solidFill>
            </a:endParaRPr>
          </a:p>
        </p:txBody>
      </p:sp>
      <p:pic>
        <p:nvPicPr>
          <p:cNvPr id="4" name="圖片 3">
            <a:extLst>
              <a:ext uri="{FF2B5EF4-FFF2-40B4-BE49-F238E27FC236}">
                <a16:creationId xmlns:a16="http://schemas.microsoft.com/office/drawing/2014/main" id="{38A0868C-C9FB-44B2-9644-45EA82D70A33}"/>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2885" b="96731" l="1014" r="97973">
                        <a14:foregroundMark x1="24662" y1="28462" x2="24662" y2="28462"/>
                        <a14:foregroundMark x1="5405" y1="50769" x2="5405" y2="50769"/>
                        <a14:foregroundMark x1="7601" y1="61538" x2="7601" y2="61538"/>
                        <a14:foregroundMark x1="1351" y1="52500" x2="1351" y2="52500"/>
                        <a14:foregroundMark x1="16554" y1="97115" x2="16554" y2="97115"/>
                        <a14:foregroundMark x1="19932" y1="95000" x2="19932" y2="95000"/>
                        <a14:foregroundMark x1="35304" y1="31731" x2="35304" y2="31731"/>
                        <a14:foregroundMark x1="33784" y1="32885" x2="33784" y2="32885"/>
                        <a14:foregroundMark x1="22973" y1="35000" x2="22973" y2="35000"/>
                        <a14:foregroundMark x1="76858" y1="2885" x2="76858" y2="2885"/>
                        <a14:foregroundMark x1="75507" y1="17692" x2="75507" y2="17692"/>
                        <a14:foregroundMark x1="86149" y1="19615" x2="86149" y2="19615"/>
                        <a14:foregroundMark x1="84122" y1="13462" x2="84122" y2="13462"/>
                        <a14:foregroundMark x1="85642" y1="12115" x2="85642" y2="12115"/>
                        <a14:foregroundMark x1="73818" y1="11731" x2="73818" y2="11731"/>
                        <a14:foregroundMark x1="74324" y1="29423" x2="74324" y2="29423"/>
                        <a14:foregroundMark x1="76689" y1="41154" x2="76689" y2="41154"/>
                        <a14:foregroundMark x1="80068" y1="96538" x2="80068" y2="96538"/>
                        <a14:foregroundMark x1="60304" y1="92308" x2="60304" y2="92308"/>
                        <a14:foregroundMark x1="64358" y1="91538" x2="64358" y2="91538"/>
                        <a14:foregroundMark x1="70439" y1="86923" x2="70608" y2="86923"/>
                        <a14:foregroundMark x1="80068" y1="86731" x2="80068" y2="86731"/>
                        <a14:foregroundMark x1="82770" y1="85577" x2="83108" y2="84423"/>
                        <a14:foregroundMark x1="84966" y1="75577" x2="83784" y2="68462"/>
                        <a14:foregroundMark x1="83108" y1="61923" x2="79899" y2="52500"/>
                        <a14:foregroundMark x1="78547" y1="47308" x2="77534" y2="34231"/>
                        <a14:foregroundMark x1="76858" y1="29038" x2="74831" y2="23077"/>
                        <a14:foregroundMark x1="70946" y1="19808" x2="70946" y2="19808"/>
                        <a14:foregroundMark x1="69257" y1="26154" x2="69257" y2="27115"/>
                        <a14:foregroundMark x1="68581" y1="30000" x2="67399" y2="36346"/>
                        <a14:foregroundMark x1="67230" y1="38846" x2="66892" y2="43269"/>
                        <a14:foregroundMark x1="66892" y1="46154" x2="66892" y2="50192"/>
                        <a14:foregroundMark x1="67230" y1="50385" x2="68581" y2="51923"/>
                        <a14:foregroundMark x1="69595" y1="53269" x2="71453" y2="56154"/>
                        <a14:foregroundMark x1="71959" y1="56538" x2="72973" y2="57308"/>
                        <a14:foregroundMark x1="73986" y1="58462" x2="75000" y2="59231"/>
                        <a14:foregroundMark x1="75507" y1="59231" x2="75676" y2="60000"/>
                        <a14:foregroundMark x1="75676" y1="60000" x2="76858" y2="61154"/>
                        <a14:foregroundMark x1="77365" y1="64808" x2="77365" y2="70385"/>
                        <a14:foregroundMark x1="76014" y1="73269" x2="75676" y2="77308"/>
                        <a14:foregroundMark x1="75000" y1="79808" x2="74831" y2="81154"/>
                        <a14:foregroundMark x1="87669" y1="34038" x2="87669" y2="34038"/>
                        <a14:foregroundMark x1="86993" y1="33462" x2="86993" y2="29615"/>
                        <a14:foregroundMark x1="86993" y1="27885" x2="86824" y2="24808"/>
                        <a14:foregroundMark x1="86655" y1="23462" x2="84966" y2="20192"/>
                        <a14:foregroundMark x1="83953" y1="19038" x2="82095" y2="19038"/>
                        <a14:foregroundMark x1="76689" y1="17885" x2="76689" y2="17885"/>
                        <a14:foregroundMark x1="67568" y1="20769" x2="66554" y2="21538"/>
                        <a14:foregroundMark x1="62669" y1="25769" x2="61824" y2="28846"/>
                        <a14:foregroundMark x1="62162" y1="31154" x2="62669" y2="32308"/>
                        <a14:foregroundMark x1="91554" y1="46923" x2="90878" y2="46923"/>
                        <a14:foregroundMark x1="88007" y1="41538" x2="88007" y2="41538"/>
                        <a14:foregroundMark x1="87838" y1="40962" x2="87500" y2="43077"/>
                        <a14:foregroundMark x1="87500" y1="52308" x2="86993" y2="51538"/>
                        <a14:foregroundMark x1="86655" y1="51538" x2="84966" y2="59038"/>
                        <a14:foregroundMark x1="84966" y1="61538" x2="84459" y2="67500"/>
                        <a14:foregroundMark x1="81588" y1="83269" x2="81588" y2="83269"/>
                        <a14:foregroundMark x1="84459" y1="89231" x2="84459" y2="89231"/>
                        <a14:foregroundMark x1="86993" y1="90577" x2="86993" y2="89615"/>
                        <a14:foregroundMark x1="71622" y1="87692" x2="71622" y2="88269"/>
                        <a14:foregroundMark x1="74831" y1="92692" x2="74831" y2="92692"/>
                        <a14:foregroundMark x1="74662" y1="91923" x2="74662" y2="91923"/>
                        <a14:foregroundMark x1="76014" y1="89615" x2="76014" y2="89615"/>
                        <a14:foregroundMark x1="76014" y1="89038" x2="76858" y2="87885"/>
                        <a14:foregroundMark x1="78378" y1="86731" x2="79561" y2="81923"/>
                        <a14:foregroundMark x1="79899" y1="80385" x2="79899" y2="80385"/>
                        <a14:foregroundMark x1="80574" y1="78846" x2="81081" y2="79231"/>
                        <a14:foregroundMark x1="81419" y1="79231" x2="81926" y2="79231"/>
                        <a14:foregroundMark x1="77365" y1="22692" x2="77365" y2="22692"/>
                        <a14:foregroundMark x1="62331" y1="20962" x2="62331" y2="20962"/>
                        <a14:foregroundMark x1="91892" y1="26923" x2="91892" y2="26923"/>
                        <a14:foregroundMark x1="92736" y1="28462" x2="92736" y2="29423"/>
                        <a14:foregroundMark x1="92736" y1="33846" x2="92568" y2="35192"/>
                        <a14:foregroundMark x1="92568" y1="35769" x2="92568" y2="38077"/>
                        <a14:foregroundMark x1="92568" y1="41154" x2="92568" y2="41154"/>
                        <a14:foregroundMark x1="92568" y1="43077" x2="92230" y2="44615"/>
                        <a14:foregroundMark x1="90709" y1="47308" x2="89189" y2="53269"/>
                        <a14:foregroundMark x1="88682" y1="57115" x2="88514" y2="60769"/>
                        <a14:foregroundMark x1="88176" y1="63654" x2="88007" y2="66923"/>
                        <a14:foregroundMark x1="87838" y1="68269" x2="87838" y2="71154"/>
                        <a14:foregroundMark x1="87838" y1="71731" x2="87500" y2="75192"/>
                        <a14:foregroundMark x1="86993" y1="77308" x2="86655" y2="78462"/>
                        <a14:foregroundMark x1="86993" y1="82500" x2="86993" y2="83846"/>
                        <a14:foregroundMark x1="87500" y1="85385" x2="87500" y2="86923"/>
                        <a14:foregroundMark x1="87500" y1="88462" x2="87162" y2="91154"/>
                        <a14:foregroundMark x1="86486" y1="92500" x2="85811" y2="93654"/>
                        <a14:foregroundMark x1="69257" y1="90385" x2="69257" y2="90385"/>
                        <a14:foregroundMark x1="68919" y1="90385" x2="67230" y2="90385"/>
                        <a14:foregroundMark x1="65372" y1="90385" x2="62838" y2="89615"/>
                        <a14:foregroundMark x1="62500" y1="89423" x2="60473" y2="89423"/>
                        <a14:foregroundMark x1="94257" y1="62885" x2="94257" y2="62885"/>
                        <a14:foregroundMark x1="94257" y1="62500" x2="94257" y2="58462"/>
                        <a14:foregroundMark x1="94088" y1="53846" x2="93581" y2="52692"/>
                        <a14:foregroundMark x1="97973" y1="28269" x2="97973" y2="28269"/>
                        <a14:foregroundMark x1="73311" y1="10385" x2="73311" y2="10385"/>
                        <a14:foregroundMark x1="72804" y1="12692" x2="72804" y2="12692"/>
                        <a14:foregroundMark x1="86486" y1="11923" x2="86486" y2="11923"/>
                        <a14:foregroundMark x1="85473" y1="10000" x2="85473" y2="11538"/>
                        <a14:foregroundMark x1="86824" y1="15000" x2="86824" y2="15000"/>
                        <a14:foregroundMark x1="34797" y1="31731" x2="34797" y2="31731"/>
                        <a14:foregroundMark x1="35473" y1="33846" x2="36149" y2="33846"/>
                        <a14:foregroundMark x1="22297" y1="36154" x2="22297" y2="36154"/>
                        <a14:foregroundMark x1="22804" y1="37308" x2="22804" y2="37308"/>
                        <a14:foregroundMark x1="73311" y1="10385" x2="72973" y2="10962"/>
                        <a14:foregroundMark x1="72973" y1="13846" x2="72973" y2="13846"/>
                        <a14:foregroundMark x1="72804" y1="12692" x2="72804" y2="12692"/>
                        <a14:foregroundMark x1="85473" y1="14423" x2="85473" y2="14423"/>
                        <a14:foregroundMark x1="85811" y1="11731" x2="85811" y2="11731"/>
                        <a14:foregroundMark x1="85811" y1="15385" x2="85811" y2="15385"/>
                        <a14:foregroundMark x1="85980" y1="12308" x2="85980" y2="12308"/>
                        <a14:foregroundMark x1="73649" y1="12115" x2="73649" y2="12115"/>
                        <a14:foregroundMark x1="73818" y1="12115" x2="73818" y2="12115"/>
                        <a14:foregroundMark x1="73986" y1="10962" x2="73986" y2="10962"/>
                        <a14:foregroundMark x1="73986" y1="10962" x2="73986" y2="10962"/>
                        <a14:foregroundMark x1="73986" y1="10962" x2="73986" y2="10962"/>
                        <a14:foregroundMark x1="73986" y1="10962" x2="73986" y2="10962"/>
                        <a14:foregroundMark x1="73986" y1="10769" x2="73986" y2="10769"/>
                        <a14:foregroundMark x1="73986" y1="10769" x2="73986" y2="10769"/>
                        <a14:foregroundMark x1="73986" y1="10769" x2="73986" y2="10769"/>
                        <a14:foregroundMark x1="71959" y1="10769" x2="71959" y2="10769"/>
                        <a14:foregroundMark x1="73986" y1="12692" x2="73986" y2="12692"/>
                        <a14:foregroundMark x1="86993" y1="13269" x2="86993" y2="13269"/>
                        <a14:foregroundMark x1="86824" y1="10385" x2="86824" y2="10385"/>
                        <a14:foregroundMark x1="86993" y1="10577" x2="86993" y2="10577"/>
                        <a14:foregroundMark x1="86655" y1="11731" x2="86655" y2="11731"/>
                        <a14:foregroundMark x1="86655" y1="13269" x2="86655" y2="13269"/>
                        <a14:foregroundMark x1="87669" y1="12885" x2="86993" y2="12692"/>
                        <a14:foregroundMark x1="86824" y1="11154" x2="86824" y2="11154"/>
                      </a14:backgroundRemoval>
                    </a14:imgEffect>
                  </a14:imgLayer>
                </a14:imgProps>
              </a:ext>
            </a:extLst>
          </a:blip>
          <a:stretch>
            <a:fillRect/>
          </a:stretch>
        </p:blipFill>
        <p:spPr>
          <a:xfrm>
            <a:off x="2197988" y="4094579"/>
            <a:ext cx="2603376" cy="2286749"/>
          </a:xfrm>
          <a:prstGeom prst="rect">
            <a:avLst/>
          </a:prstGeom>
        </p:spPr>
      </p:pic>
      <p:pic>
        <p:nvPicPr>
          <p:cNvPr id="36" name="圖片 35">
            <a:extLst>
              <a:ext uri="{FF2B5EF4-FFF2-40B4-BE49-F238E27FC236}">
                <a16:creationId xmlns:a16="http://schemas.microsoft.com/office/drawing/2014/main" id="{03E3BEC8-DC4D-46ED-B1E8-EB2CFE67BA19}"/>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7509" b="89761" l="9973" r="94609">
                        <a14:foregroundMark x1="80054" y1="20137" x2="80054" y2="20137"/>
                        <a14:foregroundMark x1="94609" y1="7509" x2="94609" y2="7509"/>
                        <a14:backgroundMark x1="42857" y1="49147" x2="42857" y2="48464"/>
                        <a14:backgroundMark x1="59838" y1="46758" x2="59838" y2="46758"/>
                        <a14:backgroundMark x1="50135" y1="58020" x2="50135" y2="58020"/>
                        <a14:backgroundMark x1="45013" y1="63481" x2="45013" y2="63481"/>
                        <a14:backgroundMark x1="33423" y1="64846" x2="33423" y2="64846"/>
                        <a14:backgroundMark x1="43396" y1="39590" x2="43396" y2="39590"/>
                        <a14:backgroundMark x1="51213" y1="40273" x2="51213" y2="40273"/>
                        <a14:backgroundMark x1="51213" y1="51536" x2="51213" y2="51536"/>
                        <a14:backgroundMark x1="36658" y1="61092" x2="36658" y2="61092"/>
                        <a14:backgroundMark x1="27493" y1="51536" x2="27493" y2="51536"/>
                        <a14:backgroundMark x1="22102" y1="52901" x2="22102" y2="52901"/>
                        <a14:backgroundMark x1="20216" y1="58703" x2="20216" y2="58703"/>
                        <a14:backgroundMark x1="20216" y1="66894" x2="20216" y2="66894"/>
                        <a14:backgroundMark x1="24528" y1="77474" x2="28571" y2="81911"/>
                        <a14:backgroundMark x1="31806" y1="80546" x2="31806" y2="80546"/>
                        <a14:backgroundMark x1="38544" y1="79522" x2="41509" y2="76792"/>
                        <a14:backgroundMark x1="47709" y1="73720" x2="50674" y2="69283"/>
                        <a14:backgroundMark x1="51752" y1="67577" x2="51752" y2="67577"/>
                        <a14:backgroundMark x1="53100" y1="65529" x2="53100" y2="63481"/>
                        <a14:backgroundMark x1="53100" y1="61775" x2="53100" y2="58020"/>
                        <a14:backgroundMark x1="52561" y1="56655" x2="51752" y2="53584"/>
                        <a14:backgroundMark x1="51752" y1="52218" x2="45013" y2="48464"/>
                        <a14:backgroundMark x1="36119" y1="47782" x2="36119" y2="47782"/>
                        <a14:backgroundMark x1="32884" y1="44710" x2="32884" y2="44710"/>
                        <a14:backgroundMark x1="28571" y1="46075" x2="28571" y2="46075"/>
                        <a14:backgroundMark x1="24528" y1="54949" x2="24528" y2="54949"/>
                        <a14:backgroundMark x1="24259" y1="56655" x2="26146" y2="58703"/>
                        <a14:backgroundMark x1="33423" y1="55290" x2="34771" y2="52218"/>
                        <a14:backgroundMark x1="35310" y1="51195" x2="35310" y2="51195"/>
                        <a14:backgroundMark x1="34232" y1="55290" x2="32884" y2="58703"/>
                        <a14:backgroundMark x1="31806" y1="61092" x2="31806" y2="61092"/>
                        <a14:backgroundMark x1="30458" y1="65529" x2="28841" y2="66894"/>
                        <a14:backgroundMark x1="25606" y1="64846" x2="22102" y2="58703"/>
                        <a14:backgroundMark x1="18868" y1="52218" x2="18329" y2="50512"/>
                        <a14:backgroundMark x1="16442" y1="45392" x2="16442" y2="45392"/>
                        <a14:backgroundMark x1="16981" y1="44027" x2="16981" y2="44027"/>
                        <a14:backgroundMark x1="17790" y1="43003" x2="17790" y2="43003"/>
                        <a14:backgroundMark x1="20216" y1="42321" x2="20216" y2="42321"/>
                        <a14:backgroundMark x1="25606" y1="41638" x2="25606" y2="41638"/>
                        <a14:backgroundMark x1="28032" y1="41638" x2="28032" y2="41638"/>
                        <a14:backgroundMark x1="29919" y1="41638" x2="29919" y2="41638"/>
                        <a14:backgroundMark x1="56065" y1="43345" x2="56065" y2="43345"/>
                        <a14:backgroundMark x1="56873" y1="47099" x2="56873" y2="47099"/>
                        <a14:backgroundMark x1="56065" y1="55973" x2="56065" y2="55973"/>
                        <a14:backgroundMark x1="56065" y1="56655" x2="56065" y2="56655"/>
                        <a14:backgroundMark x1="50135" y1="58703" x2="50135" y2="58703"/>
                        <a14:backgroundMark x1="42049" y1="53584" x2="42049" y2="53584"/>
                        <a14:backgroundMark x1="40431" y1="63140" x2="40431" y2="63140"/>
                        <a14:backgroundMark x1="42049" y1="60410" x2="42049" y2="58020"/>
                        <a14:backgroundMark x1="42049" y1="50512" x2="42049" y2="50512"/>
                        <a14:backgroundMark x1="15903" y1="52218" x2="15364" y2="55290"/>
                        <a14:backgroundMark x1="16981" y1="69966" x2="16981" y2="69966"/>
                        <a14:backgroundMark x1="17790" y1="70648" x2="17790" y2="70648"/>
                        <a14:backgroundMark x1="19407" y1="73720" x2="21833" y2="77474"/>
                        <a14:backgroundMark x1="23181" y1="77474" x2="31806" y2="78840"/>
                        <a14:backgroundMark x1="36119" y1="78840" x2="50674" y2="78840"/>
                        <a14:backgroundMark x1="54447" y1="75085" x2="54447" y2="69283"/>
                        <a14:backgroundMark x1="54447" y1="61775" x2="54447" y2="55973"/>
                        <a14:backgroundMark x1="54447" y1="51195" x2="54447" y2="47099"/>
                        <a14:backgroundMark x1="54447" y1="45392" x2="54447" y2="41638"/>
                        <a14:backgroundMark x1="54447" y1="41638" x2="54447" y2="38908"/>
                        <a14:backgroundMark x1="55526" y1="37884" x2="55526" y2="37884"/>
                        <a14:backgroundMark x1="47709" y1="41638" x2="47709" y2="41638"/>
                      </a14:backgroundRemoval>
                    </a14:imgEffect>
                  </a14:imgLayer>
                </a14:imgProps>
              </a:ext>
            </a:extLst>
          </a:blip>
          <a:srcRect l="59450" r="2795" b="48474"/>
          <a:stretch/>
        </p:blipFill>
        <p:spPr>
          <a:xfrm rot="13981379">
            <a:off x="1997358" y="6066037"/>
            <a:ext cx="534607" cy="565820"/>
          </a:xfrm>
          <a:prstGeom prst="rect">
            <a:avLst/>
          </a:prstGeom>
        </p:spPr>
      </p:pic>
    </p:spTree>
    <p:extLst>
      <p:ext uri="{BB962C8B-B14F-4D97-AF65-F5344CB8AC3E}">
        <p14:creationId xmlns:p14="http://schemas.microsoft.com/office/powerpoint/2010/main" val="2001634642"/>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2.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3.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4.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heme/theme1.xml><?xml version="1.0" encoding="utf-8"?>
<a:theme xmlns:a="http://schemas.openxmlformats.org/drawingml/2006/main" name="Universal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niversal Template">
      <a:majorFont>
        <a:latin typeface="Arial"/>
        <a:ea typeface=""/>
        <a:cs typeface=""/>
      </a:majorFont>
      <a:minorFont>
        <a:latin typeface="Times New Roman"/>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Arial" charset="0"/>
            <a:ea typeface="华文楷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Arial" charset="0"/>
            <a:ea typeface="华文楷体" pitchFamily="2" charset="-122"/>
          </a:defRPr>
        </a:defPPr>
      </a:lstStyle>
    </a:lnDef>
  </a:objectDefaults>
  <a:extraClrSchemeLst>
    <a:extraClrScheme>
      <a:clrScheme name="Universal Template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Universal Template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Universal Template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Universal Template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Universal Template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Universal Template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Universal Template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Universal Template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Universal Template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Universal Template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Universal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niversal Template">
      <a:majorFont>
        <a:latin typeface="Arial"/>
        <a:ea typeface=""/>
        <a:cs typeface=""/>
      </a:majorFont>
      <a:minorFont>
        <a:latin typeface="Times New Roman"/>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4000" b="1" i="0" u="none" strike="noStrike" cap="none" normalizeH="0" baseline="0" smtClean="0">
            <a:ln>
              <a:noFill/>
            </a:ln>
            <a:solidFill>
              <a:schemeClr val="tx1"/>
            </a:solidFill>
            <a:effectLst/>
            <a:latin typeface="Arial" charset="0"/>
            <a:ea typeface="华文楷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Arial" charset="0"/>
            <a:ea typeface="华文楷体" pitchFamily="2" charset="-122"/>
          </a:defRPr>
        </a:defPPr>
      </a:lstStyle>
    </a:lnDef>
  </a:objectDefaults>
  <a:extraClrSchemeLst>
    <a:extraClrScheme>
      <a:clrScheme name="Universal Template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Universal Template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Universal Template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Universal Template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Universal Template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Universal Template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Universal Template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Universal Template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Universal Template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Universal Template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Universal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niversal Template">
      <a:majorFont>
        <a:latin typeface="Arial"/>
        <a:ea typeface=""/>
        <a:cs typeface=""/>
      </a:majorFont>
      <a:minorFont>
        <a:latin typeface="Times New Roman"/>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Arial" charset="0"/>
            <a:ea typeface="华文楷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Arial" charset="0"/>
            <a:ea typeface="华文楷体" pitchFamily="2" charset="-122"/>
          </a:defRPr>
        </a:defPPr>
      </a:lstStyle>
    </a:lnDef>
  </a:objectDefaults>
  <a:extraClrSchemeLst>
    <a:extraClrScheme>
      <a:clrScheme name="Universal Template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Universal Template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Universal Template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Universal Template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Universal Template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Universal Template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Universal Template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Universal Template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Universal Template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Universal Template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佈景主題">
  <a:themeElements>
    <a:clrScheme name="">
      <a:dk1>
        <a:srgbClr val="000000"/>
      </a:dk1>
      <a:lt1>
        <a:srgbClr val="FFFFFF"/>
      </a:lt1>
      <a:dk2>
        <a:srgbClr val="A7A7A7"/>
      </a:dk2>
      <a:lt2>
        <a:srgbClr val="535353"/>
      </a:lt2>
      <a:accent1>
        <a:srgbClr val="5B9BD5"/>
      </a:accent1>
      <a:accent2>
        <a:srgbClr val="ED7D31"/>
      </a:accent2>
      <a:accent3>
        <a:srgbClr val="FFFFFF"/>
      </a:accent3>
      <a:accent4>
        <a:srgbClr val="000000"/>
      </a:accent4>
      <a:accent5>
        <a:srgbClr val="B5CBE7"/>
      </a:accent5>
      <a:accent6>
        <a:srgbClr val="D7712B"/>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8037</TotalTime>
  <Words>2644</Words>
  <Application>Microsoft Office PowerPoint</Application>
  <PresentationFormat>寬螢幕</PresentationFormat>
  <Paragraphs>174</Paragraphs>
  <Slides>12</Slides>
  <Notes>11</Notes>
  <HiddenSlides>0</HiddenSlides>
  <MMClips>0</MMClips>
  <ScaleCrop>false</ScaleCrop>
  <HeadingPairs>
    <vt:vector size="6" baseType="variant">
      <vt:variant>
        <vt:lpstr>使用字型</vt:lpstr>
      </vt:variant>
      <vt:variant>
        <vt:i4>14</vt:i4>
      </vt:variant>
      <vt:variant>
        <vt:lpstr>佈景主題</vt:lpstr>
      </vt:variant>
      <vt:variant>
        <vt:i4>4</vt:i4>
      </vt:variant>
      <vt:variant>
        <vt:lpstr>投影片標題</vt:lpstr>
      </vt:variant>
      <vt:variant>
        <vt:i4>12</vt:i4>
      </vt:variant>
    </vt:vector>
  </HeadingPairs>
  <TitlesOfParts>
    <vt:vector size="30" baseType="lpstr">
      <vt:lpstr>Arial Unicode MS</vt:lpstr>
      <vt:lpstr>Avenir</vt:lpstr>
      <vt:lpstr>Mark Offc For MC</vt:lpstr>
      <vt:lpstr>Mark Offc For MC Medium</vt:lpstr>
      <vt:lpstr>MarkForMC Nrw Medium</vt:lpstr>
      <vt:lpstr>MarkForMC Nrw O</vt:lpstr>
      <vt:lpstr>华文楷体</vt:lpstr>
      <vt:lpstr>微軟正黑體</vt:lpstr>
      <vt:lpstr>新細明體</vt:lpstr>
      <vt:lpstr>標楷體</vt:lpstr>
      <vt:lpstr>Arial</vt:lpstr>
      <vt:lpstr>Calibri</vt:lpstr>
      <vt:lpstr>Times New Roman</vt:lpstr>
      <vt:lpstr>Wingdings</vt:lpstr>
      <vt:lpstr>Universal Template</vt:lpstr>
      <vt:lpstr>1_Universal Template</vt:lpstr>
      <vt:lpstr>3_Universal Template</vt:lpstr>
      <vt:lpstr>1_自訂設計</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數位帳戶介紹-高利活存</vt:lpstr>
      <vt:lpstr>數位帳戶介紹-跨轉跨提</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鄭玉青-消金企劃部-銀行</dc:creator>
  <cp:lastModifiedBy>鄭菀真-消金商品部-永豐銀行</cp:lastModifiedBy>
  <cp:revision>403</cp:revision>
  <cp:lastPrinted>2019-12-11T07:38:12Z</cp:lastPrinted>
  <dcterms:created xsi:type="dcterms:W3CDTF">2019-10-01T05:48:48Z</dcterms:created>
  <dcterms:modified xsi:type="dcterms:W3CDTF">2019-12-23T08:56:38Z</dcterms:modified>
</cp:coreProperties>
</file>