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377A66-115A-4EAD-B2F1-1B76571FD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44B93B-75FA-45A3-AEB9-959D4C213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5A16AE-4807-48C5-93F0-BA9749D5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879E5E-EF88-472B-B0C4-747DBF65F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CC1B7B-CF6D-4B6B-9736-50C53CB7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77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BBE95F-E793-42B6-86B2-4662BAB1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F8DD948-9780-4CA0-ABBA-7CA7B783B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E6950D-60B2-475E-B816-D90A0F11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CD53D6-FF64-47AF-BDA9-C073CD60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7C579E-9F09-4636-A373-4C25C58B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1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6E5AE97-24EA-44F7-A3AB-0C6C7CA004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CD83A4-BF69-420D-B9BA-A3D2D4396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C29581-4488-4FDD-8F21-6BFFF8EC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E59639-2DBC-4C5B-9481-CA747A1B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17ABA9-57E9-40AD-83A8-99393D05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45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A370D5-8B12-4ABC-BCAA-3E00838B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F48240-C5E4-4534-8C7F-67DEB4F1F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FE1850-B55F-4C30-BC39-51BA2BB6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3A7756C-CB08-440A-993D-BE1C651A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63BBBA-273A-4FBD-89B2-EAF0E37A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74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4E1BBE-A065-4E46-B0A7-43E4F266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8BFB30-6558-4521-BEBE-43828D25E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F4A746-B40F-47C3-8A70-EAAA8333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F32B3D-ED8A-424B-9567-B88744D9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000D3-CB18-4140-A749-514B7E4E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68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6F75B-016D-4E21-800E-A179B2AA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A5AF7F-4F2E-487C-A70B-4E8E93462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F10D4EE-2440-4253-8C38-14BAE43B1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FB51BA8-21FF-44DB-907D-F682780B2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FA62559-4D8D-4CB5-9090-29C1E588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A99724-E339-40CA-AC4A-1FA799AD2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82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C58F77-21B2-45A5-9EDC-171368FA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4B164B5-F64D-496E-92B0-AC61AE03A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DB12A22-9B05-4B49-A1EA-B9134453D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9EFD5C2-6D0D-4A2A-A857-C7ADAD6DA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F3867F8-1E2D-430A-AD38-3B7E369E5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F557FA3-C527-4482-AEEC-6A0C14EC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69ADADE-3AE7-4B83-A6BA-946F38C51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76DF583-EBD5-42D2-9BCC-F38EFB02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9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76EC7C-E20B-44D1-B63A-A7A9FC51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962F884-B710-40C5-9A14-2BF88FF7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4FA92A7-2E0E-42EF-A62C-D4C248EA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3DD48B-6720-43A4-B7D4-B6388566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636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10DC7BF-7A52-45A4-8621-879415A0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B504F8F-F19D-421C-AD47-34EC3B15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18E2EE1-FBD3-4CE4-B8C7-AAFEACC5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74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926B6-8048-4250-9CBC-EE8E789D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942BE7-F836-45D9-B4F2-A2BE8301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040FBDD-E93E-41D0-8A03-2C0BDF3D6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AA5403-B7BC-4CAB-9525-6C9CFC58B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3C68864-75C6-4C42-B0E6-F2EDE822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5E2CE4B-BF69-4AF3-814B-6E2837D9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02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1B154E-B39D-46DC-9B80-159A905E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DABB468-C317-4292-AA76-B1D0CDCAB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C7266BD-6E55-48E2-82C5-710D40B3B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E3A2536-DE4A-44C9-91E5-24C70ECE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884CFD-1C25-4400-8930-45CF1521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2020BA-CBB1-4F03-AF03-E1BE2D3C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23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08713A1-A942-43EA-8B83-0F079680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FA1076-B662-4F6E-A21E-8E1EB039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DB9843-6BEA-40F4-95E7-BFFF53579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C1871-649E-4F6A-B027-08C7907BC46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5F8E19-B84E-4047-AEAD-BD94470E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9B3A69-87CD-4C7F-A5CE-443415180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3F64-FDD9-48F7-BEA5-F5FA897E91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09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ABB05E4-5F01-47C9-82C8-45D9F5689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4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89F9853-42CD-45AD-83AE-6ED0B1CE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9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7D6C08-D58F-42B2-A549-923FAE78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1" y="0"/>
            <a:ext cx="11738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DE9CABD-CD3D-42D6-9130-F941A3152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3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FF00EE-24C4-4838-9615-B86C44A3C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0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66A2F5-7CF2-4591-9BE5-B42A14537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4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394B019-8B4E-4BE4-B5E8-9049EADA5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3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3184EE-71AB-4274-AD94-516E9A79F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4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ADFED1B-923C-4E34-B9A4-8F0FCBF99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6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72CE53-D593-42F6-B16B-1098296FF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21AE003-8EB2-40BE-AD28-116050196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BE04C1-0400-4E1B-B487-92DA4D4A8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9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寬螢幕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Setanal St.</dc:creator>
  <cp:lastModifiedBy>Setanal St.</cp:lastModifiedBy>
  <cp:revision>2</cp:revision>
  <dcterms:created xsi:type="dcterms:W3CDTF">2019-12-23T13:43:56Z</dcterms:created>
  <dcterms:modified xsi:type="dcterms:W3CDTF">2019-12-23T13:54:37Z</dcterms:modified>
</cp:coreProperties>
</file>